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9"/>
  </p:notesMasterIdLst>
  <p:sldIdLst>
    <p:sldId id="256" r:id="rId5"/>
    <p:sldId id="257" r:id="rId6"/>
    <p:sldId id="259" r:id="rId7"/>
    <p:sldId id="261" r:id="rId8"/>
  </p:sldIdLst>
  <p:sldSz cx="6858000" cy="9906000" type="A4"/>
  <p:notesSz cx="6797675" cy="9926638"/>
  <p:embeddedFontLst>
    <p:embeddedFont>
      <p:font typeface="Angsana New" panose="02020603050405020304" pitchFamily="18" charset="-34"/>
      <p:regular r:id="rId10"/>
      <p:bold r:id="rId11"/>
      <p:italic r:id="rId12"/>
      <p:boldItalic r:id="rId13"/>
    </p:embeddedFont>
    <p:embeddedFont>
      <p:font typeface="Sitka Banner" pitchFamily="2" charset="0"/>
      <p:regular r:id="rId14"/>
      <p:bold r:id="rId15"/>
      <p:italic r:id="rId16"/>
      <p:boldItalic r:id="rId17"/>
    </p:embeddedFont>
    <p:embeddedFont>
      <p:font typeface="Sitka Heading" pitchFamily="2" charset="0"/>
      <p:regular r:id="rId18"/>
      <p:bold r:id="rId19"/>
      <p:italic r:id="rId20"/>
      <p:boldItalic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20">
          <p15:clr>
            <a:srgbClr val="A4A3A4"/>
          </p15:clr>
        </p15:guide>
        <p15:guide id="2"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eter Mennel" initials="PM" lastIdx="2" clrIdx="0">
    <p:extLst>
      <p:ext uri="{19B8F6BF-5375-455C-9EA6-DF929625EA0E}">
        <p15:presenceInfo xmlns:p15="http://schemas.microsoft.com/office/powerpoint/2012/main" userId="Peter Menne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584D"/>
    <a:srgbClr val="E6E6E6"/>
    <a:srgbClr val="009A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67E721-83F3-4A50-997D-2FC2073534AC}" v="5" dt="2026-07-09T13:57:46.036"/>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70" d="100"/>
          <a:sy n="170" d="100"/>
        </p:scale>
        <p:origin x="120" y="-600"/>
      </p:cViewPr>
      <p:guideLst>
        <p:guide orient="horz" pos="312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font" Target="fonts/font4.fntdata"/><Relationship Id="rId18" Type="http://schemas.openxmlformats.org/officeDocument/2006/relationships/font" Target="fonts/font9.fntdata"/><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font" Target="fonts/font12.fntdata"/><Relationship Id="rId7" Type="http://schemas.openxmlformats.org/officeDocument/2006/relationships/slide" Target="slides/slide3.xml"/><Relationship Id="rId12" Type="http://schemas.openxmlformats.org/officeDocument/2006/relationships/font" Target="fonts/font3.fntdata"/><Relationship Id="rId17" Type="http://schemas.openxmlformats.org/officeDocument/2006/relationships/font" Target="fonts/font8.fntdata"/><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font" Target="fonts/font7.fntdata"/><Relationship Id="rId20" Type="http://schemas.openxmlformats.org/officeDocument/2006/relationships/font" Target="fonts/font11.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font" Target="fonts/font2.fntdata"/><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font" Target="fonts/font6.fntdata"/><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font" Target="fonts/font1.fntdata"/><Relationship Id="rId19" Type="http://schemas.openxmlformats.org/officeDocument/2006/relationships/font" Target="fonts/font10.fntdata"/><Relationship Id="rId4" Type="http://schemas.openxmlformats.org/officeDocument/2006/relationships/slideMaster" Target="slideMasters/slideMaster1.xml"/><Relationship Id="rId9" Type="http://schemas.openxmlformats.org/officeDocument/2006/relationships/notesMaster" Target="notesMasters/notesMaster1.xml"/><Relationship Id="rId14" Type="http://schemas.openxmlformats.org/officeDocument/2006/relationships/font" Target="fonts/font5.fntdata"/><Relationship Id="rId22" Type="http://schemas.openxmlformats.org/officeDocument/2006/relationships/commentAuthors" Target="commentAuthors.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ter Mennel" userId="d10406fb-6fb6-42bc-99b7-bbb4c7a217a1" providerId="ADAL" clId="{BF64FF48-5A2A-48BE-984F-74F1B832330E}"/>
    <pc:docChg chg="modSld">
      <pc:chgData name="Peter Mennel" userId="d10406fb-6fb6-42bc-99b7-bbb4c7a217a1" providerId="ADAL" clId="{BF64FF48-5A2A-48BE-984F-74F1B832330E}" dt="2026-07-09T13:57:46.036" v="391" actId="207"/>
      <pc:docMkLst>
        <pc:docMk/>
      </pc:docMkLst>
      <pc:sldChg chg="modSp mod">
        <pc:chgData name="Peter Mennel" userId="d10406fb-6fb6-42bc-99b7-bbb4c7a217a1" providerId="ADAL" clId="{BF64FF48-5A2A-48BE-984F-74F1B832330E}" dt="2026-07-09T13:44:19.790" v="387" actId="27918"/>
        <pc:sldMkLst>
          <pc:docMk/>
          <pc:sldMk cId="0" sldId="256"/>
        </pc:sldMkLst>
        <pc:spChg chg="mod">
          <ac:chgData name="Peter Mennel" userId="d10406fb-6fb6-42bc-99b7-bbb4c7a217a1" providerId="ADAL" clId="{BF64FF48-5A2A-48BE-984F-74F1B832330E}" dt="2026-07-09T13:06:33.321" v="367" actId="255"/>
          <ac:spMkLst>
            <pc:docMk/>
            <pc:sldMk cId="0" sldId="256"/>
            <ac:spMk id="11" creationId="{00000000-0000-0000-0000-000000000000}"/>
          </ac:spMkLst>
        </pc:spChg>
        <pc:spChg chg="mod">
          <ac:chgData name="Peter Mennel" userId="d10406fb-6fb6-42bc-99b7-bbb4c7a217a1" providerId="ADAL" clId="{BF64FF48-5A2A-48BE-984F-74F1B832330E}" dt="2026-07-01T12:45:44.519" v="54" actId="20577"/>
          <ac:spMkLst>
            <pc:docMk/>
            <pc:sldMk cId="0" sldId="256"/>
            <ac:spMk id="51" creationId="{00000000-0000-0000-0000-000000000000}"/>
          </ac:spMkLst>
        </pc:spChg>
        <pc:spChg chg="mod">
          <ac:chgData name="Peter Mennel" userId="d10406fb-6fb6-42bc-99b7-bbb4c7a217a1" providerId="ADAL" clId="{BF64FF48-5A2A-48BE-984F-74F1B832330E}" dt="2026-07-01T12:45:36.758" v="50" actId="20577"/>
          <ac:spMkLst>
            <pc:docMk/>
            <pc:sldMk cId="0" sldId="256"/>
            <ac:spMk id="65" creationId="{00000000-0000-0000-0000-000000000000}"/>
          </ac:spMkLst>
        </pc:spChg>
        <pc:spChg chg="mod">
          <ac:chgData name="Peter Mennel" userId="d10406fb-6fb6-42bc-99b7-bbb4c7a217a1" providerId="ADAL" clId="{BF64FF48-5A2A-48BE-984F-74F1B832330E}" dt="2026-07-01T12:46:42.542" v="100" actId="20577"/>
          <ac:spMkLst>
            <pc:docMk/>
            <pc:sldMk cId="0" sldId="256"/>
            <ac:spMk id="67" creationId="{00000000-0000-0000-0000-000000000000}"/>
          </ac:spMkLst>
        </pc:spChg>
        <pc:spChg chg="mod">
          <ac:chgData name="Peter Mennel" userId="d10406fb-6fb6-42bc-99b7-bbb4c7a217a1" providerId="ADAL" clId="{BF64FF48-5A2A-48BE-984F-74F1B832330E}" dt="2026-07-08T09:40:22.796" v="361" actId="6549"/>
          <ac:spMkLst>
            <pc:docMk/>
            <pc:sldMk cId="0" sldId="256"/>
            <ac:spMk id="68" creationId="{00000000-0000-0000-0000-000000000000}"/>
          </ac:spMkLst>
        </pc:spChg>
        <pc:spChg chg="mod">
          <ac:chgData name="Peter Mennel" userId="d10406fb-6fb6-42bc-99b7-bbb4c7a217a1" providerId="ADAL" clId="{BF64FF48-5A2A-48BE-984F-74F1B832330E}" dt="2026-07-01T12:47:16.354" v="145" actId="6549"/>
          <ac:spMkLst>
            <pc:docMk/>
            <pc:sldMk cId="0" sldId="256"/>
            <ac:spMk id="69" creationId="{00000000-0000-0000-0000-000000000000}"/>
          </ac:spMkLst>
        </pc:spChg>
        <pc:spChg chg="mod">
          <ac:chgData name="Peter Mennel" userId="d10406fb-6fb6-42bc-99b7-bbb4c7a217a1" providerId="ADAL" clId="{BF64FF48-5A2A-48BE-984F-74F1B832330E}" dt="2026-07-01T12:49:26.114" v="321" actId="6549"/>
          <ac:spMkLst>
            <pc:docMk/>
            <pc:sldMk cId="0" sldId="256"/>
            <ac:spMk id="71" creationId="{00000000-0000-0000-0000-000000000000}"/>
          </ac:spMkLst>
        </pc:spChg>
        <pc:spChg chg="mod">
          <ac:chgData name="Peter Mennel" userId="d10406fb-6fb6-42bc-99b7-bbb4c7a217a1" providerId="ADAL" clId="{BF64FF48-5A2A-48BE-984F-74F1B832330E}" dt="2026-07-08T09:40:13.807" v="360" actId="6549"/>
          <ac:spMkLst>
            <pc:docMk/>
            <pc:sldMk cId="0" sldId="256"/>
            <ac:spMk id="73" creationId="{00000000-0000-0000-0000-000000000000}"/>
          </ac:spMkLst>
        </pc:spChg>
        <pc:spChg chg="mod">
          <ac:chgData name="Peter Mennel" userId="d10406fb-6fb6-42bc-99b7-bbb4c7a217a1" providerId="ADAL" clId="{BF64FF48-5A2A-48BE-984F-74F1B832330E}" dt="2026-07-01T12:46:54.320" v="116" actId="6549"/>
          <ac:spMkLst>
            <pc:docMk/>
            <pc:sldMk cId="0" sldId="256"/>
            <ac:spMk id="74" creationId="{00000000-0000-0000-0000-000000000000}"/>
          </ac:spMkLst>
        </pc:spChg>
        <pc:spChg chg="mod">
          <ac:chgData name="Peter Mennel" userId="d10406fb-6fb6-42bc-99b7-bbb4c7a217a1" providerId="ADAL" clId="{BF64FF48-5A2A-48BE-984F-74F1B832330E}" dt="2026-07-01T12:47:29.376" v="157" actId="6549"/>
          <ac:spMkLst>
            <pc:docMk/>
            <pc:sldMk cId="0" sldId="256"/>
            <ac:spMk id="75" creationId="{00000000-0000-0000-0000-000000000000}"/>
          </ac:spMkLst>
        </pc:spChg>
        <pc:spChg chg="mod">
          <ac:chgData name="Peter Mennel" userId="d10406fb-6fb6-42bc-99b7-bbb4c7a217a1" providerId="ADAL" clId="{BF64FF48-5A2A-48BE-984F-74F1B832330E}" dt="2026-07-01T12:49:32.925" v="331" actId="6549"/>
          <ac:spMkLst>
            <pc:docMk/>
            <pc:sldMk cId="0" sldId="256"/>
            <ac:spMk id="76" creationId="{00000000-0000-0000-0000-000000000000}"/>
          </ac:spMkLst>
        </pc:spChg>
        <pc:spChg chg="mod">
          <ac:chgData name="Peter Mennel" userId="d10406fb-6fb6-42bc-99b7-bbb4c7a217a1" providerId="ADAL" clId="{BF64FF48-5A2A-48BE-984F-74F1B832330E}" dt="2026-07-01T12:46:36.542" v="97" actId="20577"/>
          <ac:spMkLst>
            <pc:docMk/>
            <pc:sldMk cId="0" sldId="256"/>
            <ac:spMk id="78" creationId="{00000000-0000-0000-0000-000000000000}"/>
          </ac:spMkLst>
        </pc:spChg>
        <pc:spChg chg="mod">
          <ac:chgData name="Peter Mennel" userId="d10406fb-6fb6-42bc-99b7-bbb4c7a217a1" providerId="ADAL" clId="{BF64FF48-5A2A-48BE-984F-74F1B832330E}" dt="2026-07-01T12:46:59.815" v="124" actId="6549"/>
          <ac:spMkLst>
            <pc:docMk/>
            <pc:sldMk cId="0" sldId="256"/>
            <ac:spMk id="79" creationId="{00000000-0000-0000-0000-000000000000}"/>
          </ac:spMkLst>
        </pc:spChg>
        <pc:spChg chg="mod">
          <ac:chgData name="Peter Mennel" userId="d10406fb-6fb6-42bc-99b7-bbb4c7a217a1" providerId="ADAL" clId="{BF64FF48-5A2A-48BE-984F-74F1B832330E}" dt="2026-07-01T12:47:37.433" v="171" actId="6549"/>
          <ac:spMkLst>
            <pc:docMk/>
            <pc:sldMk cId="0" sldId="256"/>
            <ac:spMk id="80" creationId="{00000000-0000-0000-0000-000000000000}"/>
          </ac:spMkLst>
        </pc:spChg>
        <pc:spChg chg="mod">
          <ac:chgData name="Peter Mennel" userId="d10406fb-6fb6-42bc-99b7-bbb4c7a217a1" providerId="ADAL" clId="{BF64FF48-5A2A-48BE-984F-74F1B832330E}" dt="2026-07-01T12:49:41.099" v="341" actId="20577"/>
          <ac:spMkLst>
            <pc:docMk/>
            <pc:sldMk cId="0" sldId="256"/>
            <ac:spMk id="81" creationId="{00000000-0000-0000-0000-000000000000}"/>
          </ac:spMkLst>
        </pc:spChg>
        <pc:spChg chg="mod">
          <ac:chgData name="Peter Mennel" userId="d10406fb-6fb6-42bc-99b7-bbb4c7a217a1" providerId="ADAL" clId="{BF64FF48-5A2A-48BE-984F-74F1B832330E}" dt="2026-07-01T12:46:34.391" v="96" actId="20577"/>
          <ac:spMkLst>
            <pc:docMk/>
            <pc:sldMk cId="0" sldId="256"/>
            <ac:spMk id="84" creationId="{F087DF97-E1A0-43C8-9222-B7BC06F1BA18}"/>
          </ac:spMkLst>
        </pc:spChg>
        <pc:spChg chg="mod">
          <ac:chgData name="Peter Mennel" userId="d10406fb-6fb6-42bc-99b7-bbb4c7a217a1" providerId="ADAL" clId="{BF64FF48-5A2A-48BE-984F-74F1B832330E}" dt="2026-07-01T12:47:07.056" v="134" actId="6549"/>
          <ac:spMkLst>
            <pc:docMk/>
            <pc:sldMk cId="0" sldId="256"/>
            <ac:spMk id="85" creationId="{59E88037-E1C9-4B1F-BE37-98F008AE3C9C}"/>
          </ac:spMkLst>
        </pc:spChg>
        <pc:spChg chg="mod">
          <ac:chgData name="Peter Mennel" userId="d10406fb-6fb6-42bc-99b7-bbb4c7a217a1" providerId="ADAL" clId="{BF64FF48-5A2A-48BE-984F-74F1B832330E}" dt="2026-07-01T12:47:45.835" v="183" actId="6549"/>
          <ac:spMkLst>
            <pc:docMk/>
            <pc:sldMk cId="0" sldId="256"/>
            <ac:spMk id="90" creationId="{568A8F9B-A80B-4D19-97E7-B725469408EE}"/>
          </ac:spMkLst>
        </pc:spChg>
        <pc:spChg chg="mod">
          <ac:chgData name="Peter Mennel" userId="d10406fb-6fb6-42bc-99b7-bbb4c7a217a1" providerId="ADAL" clId="{BF64FF48-5A2A-48BE-984F-74F1B832330E}" dt="2026-07-01T12:47:52.634" v="193" actId="6549"/>
          <ac:spMkLst>
            <pc:docMk/>
            <pc:sldMk cId="0" sldId="256"/>
            <ac:spMk id="92" creationId="{00000000-0000-0000-0000-000000000000}"/>
          </ac:spMkLst>
        </pc:spChg>
        <pc:spChg chg="mod">
          <ac:chgData name="Peter Mennel" userId="d10406fb-6fb6-42bc-99b7-bbb4c7a217a1" providerId="ADAL" clId="{BF64FF48-5A2A-48BE-984F-74F1B832330E}" dt="2026-07-01T12:48:01.297" v="209" actId="20577"/>
          <ac:spMkLst>
            <pc:docMk/>
            <pc:sldMk cId="0" sldId="256"/>
            <ac:spMk id="93" creationId="{00000000-0000-0000-0000-000000000000}"/>
          </ac:spMkLst>
        </pc:spChg>
        <pc:spChg chg="mod">
          <ac:chgData name="Peter Mennel" userId="d10406fb-6fb6-42bc-99b7-bbb4c7a217a1" providerId="ADAL" clId="{BF64FF48-5A2A-48BE-984F-74F1B832330E}" dt="2026-07-01T12:48:08.530" v="219" actId="20577"/>
          <ac:spMkLst>
            <pc:docMk/>
            <pc:sldMk cId="0" sldId="256"/>
            <ac:spMk id="94" creationId="{00000000-0000-0000-0000-000000000000}"/>
          </ac:spMkLst>
        </pc:spChg>
        <pc:spChg chg="mod">
          <ac:chgData name="Peter Mennel" userId="d10406fb-6fb6-42bc-99b7-bbb4c7a217a1" providerId="ADAL" clId="{BF64FF48-5A2A-48BE-984F-74F1B832330E}" dt="2026-07-01T12:48:15.832" v="230" actId="6549"/>
          <ac:spMkLst>
            <pc:docMk/>
            <pc:sldMk cId="0" sldId="256"/>
            <ac:spMk id="95" creationId="{670AA386-62ED-4F83-B618-360C8D510C86}"/>
          </ac:spMkLst>
        </pc:spChg>
        <pc:spChg chg="mod">
          <ac:chgData name="Peter Mennel" userId="d10406fb-6fb6-42bc-99b7-bbb4c7a217a1" providerId="ADAL" clId="{BF64FF48-5A2A-48BE-984F-74F1B832330E}" dt="2026-07-01T12:48:55.627" v="286" actId="20577"/>
          <ac:spMkLst>
            <pc:docMk/>
            <pc:sldMk cId="0" sldId="256"/>
            <ac:spMk id="96" creationId="{00000000-0000-0000-0000-000000000000}"/>
          </ac:spMkLst>
        </pc:spChg>
        <pc:spChg chg="mod">
          <ac:chgData name="Peter Mennel" userId="d10406fb-6fb6-42bc-99b7-bbb4c7a217a1" providerId="ADAL" clId="{BF64FF48-5A2A-48BE-984F-74F1B832330E}" dt="2026-07-01T12:49:08.178" v="305" actId="20577"/>
          <ac:spMkLst>
            <pc:docMk/>
            <pc:sldMk cId="0" sldId="256"/>
            <ac:spMk id="98" creationId="{00000000-0000-0000-0000-000000000000}"/>
          </ac:spMkLst>
        </pc:spChg>
        <pc:spChg chg="mod">
          <ac:chgData name="Peter Mennel" userId="d10406fb-6fb6-42bc-99b7-bbb4c7a217a1" providerId="ADAL" clId="{BF64FF48-5A2A-48BE-984F-74F1B832330E}" dt="2026-07-01T12:49:19.251" v="311" actId="6549"/>
          <ac:spMkLst>
            <pc:docMk/>
            <pc:sldMk cId="0" sldId="256"/>
            <ac:spMk id="99" creationId="{E29BB283-F22E-4EF7-B089-8E5321075A8A}"/>
          </ac:spMkLst>
        </pc:spChg>
        <pc:spChg chg="mod">
          <ac:chgData name="Peter Mennel" userId="d10406fb-6fb6-42bc-99b7-bbb4c7a217a1" providerId="ADAL" clId="{BF64FF48-5A2A-48BE-984F-74F1B832330E}" dt="2026-07-01T12:49:01.378" v="295" actId="20577"/>
          <ac:spMkLst>
            <pc:docMk/>
            <pc:sldMk cId="0" sldId="256"/>
            <ac:spMk id="100" creationId="{00000000-0000-0000-0000-000000000000}"/>
          </ac:spMkLst>
        </pc:spChg>
        <pc:spChg chg="mod">
          <ac:chgData name="Peter Mennel" userId="d10406fb-6fb6-42bc-99b7-bbb4c7a217a1" providerId="ADAL" clId="{BF64FF48-5A2A-48BE-984F-74F1B832330E}" dt="2026-07-01T12:49:48.305" v="351" actId="6549"/>
          <ac:spMkLst>
            <pc:docMk/>
            <pc:sldMk cId="0" sldId="256"/>
            <ac:spMk id="107" creationId="{CA13DEA9-C1CA-43E8-B019-C7085C8EC55F}"/>
          </ac:spMkLst>
        </pc:spChg>
        <pc:spChg chg="mod">
          <ac:chgData name="Peter Mennel" userId="d10406fb-6fb6-42bc-99b7-bbb4c7a217a1" providerId="ADAL" clId="{BF64FF48-5A2A-48BE-984F-74F1B832330E}" dt="2026-07-01T12:48:21.466" v="238" actId="6549"/>
          <ac:spMkLst>
            <pc:docMk/>
            <pc:sldMk cId="0" sldId="256"/>
            <ac:spMk id="108" creationId="{6FBA9EDF-8D46-4EA8-9606-D50A65490788}"/>
          </ac:spMkLst>
        </pc:spChg>
        <pc:spChg chg="mod">
          <ac:chgData name="Peter Mennel" userId="d10406fb-6fb6-42bc-99b7-bbb4c7a217a1" providerId="ADAL" clId="{BF64FF48-5A2A-48BE-984F-74F1B832330E}" dt="2026-07-01T12:48:27.307" v="248" actId="6549"/>
          <ac:spMkLst>
            <pc:docMk/>
            <pc:sldMk cId="0" sldId="256"/>
            <ac:spMk id="109" creationId="{55A9C4AD-55AC-422D-BFA1-885F3ED80306}"/>
          </ac:spMkLst>
        </pc:spChg>
        <pc:spChg chg="mod">
          <ac:chgData name="Peter Mennel" userId="d10406fb-6fb6-42bc-99b7-bbb4c7a217a1" providerId="ADAL" clId="{BF64FF48-5A2A-48BE-984F-74F1B832330E}" dt="2026-07-01T12:48:34.811" v="258" actId="6549"/>
          <ac:spMkLst>
            <pc:docMk/>
            <pc:sldMk cId="0" sldId="256"/>
            <ac:spMk id="110" creationId="{BD335315-26B5-40B9-AE3A-2ED338BE099C}"/>
          </ac:spMkLst>
        </pc:spChg>
        <pc:spChg chg="mod">
          <ac:chgData name="Peter Mennel" userId="d10406fb-6fb6-42bc-99b7-bbb4c7a217a1" providerId="ADAL" clId="{BF64FF48-5A2A-48BE-984F-74F1B832330E}" dt="2026-07-08T09:40:36.676" v="362" actId="20577"/>
          <ac:spMkLst>
            <pc:docMk/>
            <pc:sldMk cId="0" sldId="256"/>
            <ac:spMk id="111" creationId="{BE485CF2-C65D-4BA0-9933-A694B28D0E4A}"/>
          </ac:spMkLst>
        </pc:spChg>
      </pc:sldChg>
      <pc:sldChg chg="modSp mod">
        <pc:chgData name="Peter Mennel" userId="d10406fb-6fb6-42bc-99b7-bbb4c7a217a1" providerId="ADAL" clId="{BF64FF48-5A2A-48BE-984F-74F1B832330E}" dt="2026-07-09T13:57:46.036" v="391" actId="207"/>
        <pc:sldMkLst>
          <pc:docMk/>
          <pc:sldMk cId="0" sldId="257"/>
        </pc:sldMkLst>
        <pc:spChg chg="mod">
          <ac:chgData name="Peter Mennel" userId="d10406fb-6fb6-42bc-99b7-bbb4c7a217a1" providerId="ADAL" clId="{BF64FF48-5A2A-48BE-984F-74F1B832330E}" dt="2026-07-01T12:42:33.883" v="6" actId="6549"/>
          <ac:spMkLst>
            <pc:docMk/>
            <pc:sldMk cId="0" sldId="257"/>
            <ac:spMk id="7" creationId="{FCB74D9F-FC93-5DEE-BFAF-EADCF275E76D}"/>
          </ac:spMkLst>
        </pc:spChg>
        <pc:graphicFrameChg chg="mod">
          <ac:chgData name="Peter Mennel" userId="d10406fb-6fb6-42bc-99b7-bbb4c7a217a1" providerId="ADAL" clId="{BF64FF48-5A2A-48BE-984F-74F1B832330E}" dt="2026-07-09T13:57:46.036" v="391" actId="207"/>
          <ac:graphicFrameMkLst>
            <pc:docMk/>
            <pc:sldMk cId="0" sldId="257"/>
            <ac:graphicFrameMk id="32" creationId="{CEE614CC-FA09-44FD-90B8-E14292483730}"/>
          </ac:graphicFrameMkLst>
        </pc:graphicFrameChg>
      </pc:sldChg>
      <pc:sldChg chg="modSp mod">
        <pc:chgData name="Peter Mennel" userId="d10406fb-6fb6-42bc-99b7-bbb4c7a217a1" providerId="ADAL" clId="{BF64FF48-5A2A-48BE-984F-74F1B832330E}" dt="2026-07-01T12:42:39.786" v="13" actId="6549"/>
        <pc:sldMkLst>
          <pc:docMk/>
          <pc:sldMk cId="1590371822" sldId="259"/>
        </pc:sldMkLst>
        <pc:spChg chg="mod">
          <ac:chgData name="Peter Mennel" userId="d10406fb-6fb6-42bc-99b7-bbb4c7a217a1" providerId="ADAL" clId="{BF64FF48-5A2A-48BE-984F-74F1B832330E}" dt="2026-07-01T12:42:39.786" v="13" actId="6549"/>
          <ac:spMkLst>
            <pc:docMk/>
            <pc:sldMk cId="1590371822" sldId="259"/>
            <ac:spMk id="7" creationId="{612866D9-A245-0C0A-1A18-04AA76BC0FC9}"/>
          </ac:spMkLst>
        </pc:spChg>
      </pc:sldChg>
      <pc:sldChg chg="modSp mod">
        <pc:chgData name="Peter Mennel" userId="d10406fb-6fb6-42bc-99b7-bbb4c7a217a1" providerId="ADAL" clId="{BF64FF48-5A2A-48BE-984F-74F1B832330E}" dt="2026-07-01T12:42:46.803" v="20" actId="6549"/>
        <pc:sldMkLst>
          <pc:docMk/>
          <pc:sldMk cId="290542091" sldId="261"/>
        </pc:sldMkLst>
        <pc:spChg chg="mod">
          <ac:chgData name="Peter Mennel" userId="d10406fb-6fb6-42bc-99b7-bbb4c7a217a1" providerId="ADAL" clId="{BF64FF48-5A2A-48BE-984F-74F1B832330E}" dt="2026-07-01T12:42:46.803" v="20" actId="6549"/>
          <ac:spMkLst>
            <pc:docMk/>
            <pc:sldMk cId="290542091" sldId="261"/>
            <ac:spMk id="2" creationId="{940EF55B-4F76-CDD3-2A13-E6161F960D0F}"/>
          </ac:spMkLst>
        </pc:sp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585310514715414E-2"/>
          <c:y val="2.0866250127790635E-2"/>
          <c:w val="0.88950538052638406"/>
          <c:h val="0.71154691850121743"/>
        </c:manualLayout>
      </c:layout>
      <c:lineChart>
        <c:grouping val="standard"/>
        <c:varyColors val="0"/>
        <c:ser>
          <c:idx val="0"/>
          <c:order val="0"/>
          <c:tx>
            <c:strRef>
              <c:f>Tabelle1!$B$1</c:f>
              <c:strCache>
                <c:ptCount val="1"/>
                <c:pt idx="0">
                  <c:v>Kurs</c:v>
                </c:pt>
              </c:strCache>
            </c:strRef>
          </c:tx>
          <c:spPr>
            <a:ln w="15875"/>
          </c:spPr>
          <c:marker>
            <c:symbol val="none"/>
          </c:marker>
          <c:dPt>
            <c:idx val="31"/>
            <c:bubble3D val="0"/>
            <c:spPr>
              <a:ln w="15875">
                <a:solidFill>
                  <a:srgbClr val="0070C0"/>
                </a:solidFill>
              </a:ln>
            </c:spPr>
            <c:extLst>
              <c:ext xmlns:c16="http://schemas.microsoft.com/office/drawing/2014/chart" uri="{C3380CC4-5D6E-409C-BE32-E72D297353CC}">
                <c16:uniqueId val="{00000001-3C63-45C3-93F7-4B4DCD966B56}"/>
              </c:ext>
            </c:extLst>
          </c:dPt>
          <c:cat>
            <c:numRef>
              <c:f>Tabelle1!$A$2:$A$1273</c:f>
              <c:numCache>
                <c:formatCode>m/d/yyyy</c:formatCode>
                <c:ptCount val="1272"/>
                <c:pt idx="0">
                  <c:v>46203</c:v>
                </c:pt>
                <c:pt idx="1">
                  <c:v>46202</c:v>
                </c:pt>
                <c:pt idx="2">
                  <c:v>46201</c:v>
                </c:pt>
                <c:pt idx="3">
                  <c:v>46200</c:v>
                </c:pt>
                <c:pt idx="4">
                  <c:v>46199</c:v>
                </c:pt>
                <c:pt idx="5">
                  <c:v>46198</c:v>
                </c:pt>
                <c:pt idx="6">
                  <c:v>46197</c:v>
                </c:pt>
                <c:pt idx="7">
                  <c:v>46196</c:v>
                </c:pt>
                <c:pt idx="8">
                  <c:v>46195</c:v>
                </c:pt>
                <c:pt idx="9">
                  <c:v>46194</c:v>
                </c:pt>
                <c:pt idx="10">
                  <c:v>46193</c:v>
                </c:pt>
                <c:pt idx="11">
                  <c:v>46192</c:v>
                </c:pt>
                <c:pt idx="12">
                  <c:v>46191</c:v>
                </c:pt>
                <c:pt idx="13">
                  <c:v>46190</c:v>
                </c:pt>
                <c:pt idx="14">
                  <c:v>46189</c:v>
                </c:pt>
                <c:pt idx="15">
                  <c:v>46188</c:v>
                </c:pt>
                <c:pt idx="16">
                  <c:v>46187</c:v>
                </c:pt>
                <c:pt idx="17">
                  <c:v>46186</c:v>
                </c:pt>
                <c:pt idx="18">
                  <c:v>46185</c:v>
                </c:pt>
                <c:pt idx="19">
                  <c:v>46184</c:v>
                </c:pt>
                <c:pt idx="20">
                  <c:v>46182</c:v>
                </c:pt>
                <c:pt idx="21">
                  <c:v>46181</c:v>
                </c:pt>
                <c:pt idx="22">
                  <c:v>46180</c:v>
                </c:pt>
                <c:pt idx="23">
                  <c:v>46179</c:v>
                </c:pt>
                <c:pt idx="24">
                  <c:v>46178</c:v>
                </c:pt>
                <c:pt idx="25">
                  <c:v>46177</c:v>
                </c:pt>
                <c:pt idx="26">
                  <c:v>46176</c:v>
                </c:pt>
                <c:pt idx="27">
                  <c:v>46175</c:v>
                </c:pt>
                <c:pt idx="28">
                  <c:v>46174</c:v>
                </c:pt>
                <c:pt idx="29">
                  <c:v>46173</c:v>
                </c:pt>
                <c:pt idx="30">
                  <c:v>46172</c:v>
                </c:pt>
                <c:pt idx="31">
                  <c:v>46171</c:v>
                </c:pt>
                <c:pt idx="32">
                  <c:v>46170</c:v>
                </c:pt>
                <c:pt idx="33">
                  <c:v>46169</c:v>
                </c:pt>
                <c:pt idx="34">
                  <c:v>46168</c:v>
                </c:pt>
                <c:pt idx="35">
                  <c:v>46167</c:v>
                </c:pt>
                <c:pt idx="36">
                  <c:v>46166</c:v>
                </c:pt>
                <c:pt idx="37">
                  <c:v>46165</c:v>
                </c:pt>
                <c:pt idx="38">
                  <c:v>46164</c:v>
                </c:pt>
                <c:pt idx="39">
                  <c:v>46163</c:v>
                </c:pt>
                <c:pt idx="40">
                  <c:v>46162</c:v>
                </c:pt>
                <c:pt idx="41">
                  <c:v>46161</c:v>
                </c:pt>
                <c:pt idx="42">
                  <c:v>46160</c:v>
                </c:pt>
                <c:pt idx="43">
                  <c:v>46159</c:v>
                </c:pt>
                <c:pt idx="44">
                  <c:v>46158</c:v>
                </c:pt>
                <c:pt idx="45">
                  <c:v>46157</c:v>
                </c:pt>
                <c:pt idx="46">
                  <c:v>46155</c:v>
                </c:pt>
                <c:pt idx="47">
                  <c:v>46154</c:v>
                </c:pt>
                <c:pt idx="48">
                  <c:v>46153</c:v>
                </c:pt>
                <c:pt idx="49">
                  <c:v>46152</c:v>
                </c:pt>
                <c:pt idx="50">
                  <c:v>46151</c:v>
                </c:pt>
                <c:pt idx="51">
                  <c:v>46150</c:v>
                </c:pt>
                <c:pt idx="52">
                  <c:v>46149</c:v>
                </c:pt>
                <c:pt idx="53">
                  <c:v>46148</c:v>
                </c:pt>
                <c:pt idx="54">
                  <c:v>46147</c:v>
                </c:pt>
                <c:pt idx="55">
                  <c:v>46146</c:v>
                </c:pt>
                <c:pt idx="56">
                  <c:v>46145</c:v>
                </c:pt>
                <c:pt idx="57">
                  <c:v>46144</c:v>
                </c:pt>
                <c:pt idx="58">
                  <c:v>46143</c:v>
                </c:pt>
                <c:pt idx="59">
                  <c:v>46142</c:v>
                </c:pt>
                <c:pt idx="60">
                  <c:v>46142</c:v>
                </c:pt>
                <c:pt idx="61">
                  <c:v>46141</c:v>
                </c:pt>
                <c:pt idx="62">
                  <c:v>46140</c:v>
                </c:pt>
                <c:pt idx="63">
                  <c:v>46139</c:v>
                </c:pt>
                <c:pt idx="64">
                  <c:v>46138</c:v>
                </c:pt>
                <c:pt idx="65">
                  <c:v>46137</c:v>
                </c:pt>
                <c:pt idx="66">
                  <c:v>46136</c:v>
                </c:pt>
                <c:pt idx="67">
                  <c:v>46135</c:v>
                </c:pt>
                <c:pt idx="68">
                  <c:v>46134</c:v>
                </c:pt>
                <c:pt idx="69">
                  <c:v>46133</c:v>
                </c:pt>
                <c:pt idx="70">
                  <c:v>46132</c:v>
                </c:pt>
                <c:pt idx="71">
                  <c:v>46131</c:v>
                </c:pt>
                <c:pt idx="72">
                  <c:v>46130</c:v>
                </c:pt>
                <c:pt idx="73">
                  <c:v>46129</c:v>
                </c:pt>
                <c:pt idx="74">
                  <c:v>46128</c:v>
                </c:pt>
                <c:pt idx="75">
                  <c:v>46127</c:v>
                </c:pt>
                <c:pt idx="76">
                  <c:v>46126</c:v>
                </c:pt>
                <c:pt idx="77">
                  <c:v>46125</c:v>
                </c:pt>
                <c:pt idx="78">
                  <c:v>46124</c:v>
                </c:pt>
                <c:pt idx="79">
                  <c:v>46123</c:v>
                </c:pt>
                <c:pt idx="80">
                  <c:v>46122</c:v>
                </c:pt>
                <c:pt idx="81">
                  <c:v>46121</c:v>
                </c:pt>
                <c:pt idx="82">
                  <c:v>46120</c:v>
                </c:pt>
                <c:pt idx="83">
                  <c:v>46119</c:v>
                </c:pt>
                <c:pt idx="84">
                  <c:v>46118</c:v>
                </c:pt>
                <c:pt idx="85">
                  <c:v>46117</c:v>
                </c:pt>
                <c:pt idx="86">
                  <c:v>46116</c:v>
                </c:pt>
                <c:pt idx="87">
                  <c:v>46115</c:v>
                </c:pt>
                <c:pt idx="88">
                  <c:v>46114</c:v>
                </c:pt>
                <c:pt idx="89">
                  <c:v>46113</c:v>
                </c:pt>
                <c:pt idx="90">
                  <c:v>46112</c:v>
                </c:pt>
                <c:pt idx="91">
                  <c:v>46111</c:v>
                </c:pt>
                <c:pt idx="92">
                  <c:v>46110</c:v>
                </c:pt>
                <c:pt idx="93">
                  <c:v>46109</c:v>
                </c:pt>
                <c:pt idx="94">
                  <c:v>46108</c:v>
                </c:pt>
                <c:pt idx="95">
                  <c:v>46107</c:v>
                </c:pt>
                <c:pt idx="96">
                  <c:v>46106</c:v>
                </c:pt>
                <c:pt idx="97">
                  <c:v>46105</c:v>
                </c:pt>
                <c:pt idx="98">
                  <c:v>46104</c:v>
                </c:pt>
                <c:pt idx="99">
                  <c:v>46103</c:v>
                </c:pt>
                <c:pt idx="100">
                  <c:v>46102</c:v>
                </c:pt>
                <c:pt idx="101">
                  <c:v>46101</c:v>
                </c:pt>
                <c:pt idx="102">
                  <c:v>46100</c:v>
                </c:pt>
                <c:pt idx="103">
                  <c:v>46099</c:v>
                </c:pt>
                <c:pt idx="104">
                  <c:v>46098</c:v>
                </c:pt>
                <c:pt idx="105">
                  <c:v>46097</c:v>
                </c:pt>
                <c:pt idx="106">
                  <c:v>46096</c:v>
                </c:pt>
                <c:pt idx="107">
                  <c:v>46095</c:v>
                </c:pt>
                <c:pt idx="108">
                  <c:v>46094</c:v>
                </c:pt>
                <c:pt idx="109">
                  <c:v>46093</c:v>
                </c:pt>
                <c:pt idx="110">
                  <c:v>46092</c:v>
                </c:pt>
                <c:pt idx="111">
                  <c:v>46091</c:v>
                </c:pt>
                <c:pt idx="112">
                  <c:v>46090</c:v>
                </c:pt>
                <c:pt idx="113">
                  <c:v>46089</c:v>
                </c:pt>
                <c:pt idx="114">
                  <c:v>46088</c:v>
                </c:pt>
                <c:pt idx="115">
                  <c:v>46087</c:v>
                </c:pt>
                <c:pt idx="116">
                  <c:v>46086</c:v>
                </c:pt>
                <c:pt idx="117">
                  <c:v>46085</c:v>
                </c:pt>
                <c:pt idx="118">
                  <c:v>46084</c:v>
                </c:pt>
                <c:pt idx="119">
                  <c:v>46083</c:v>
                </c:pt>
                <c:pt idx="120">
                  <c:v>46082</c:v>
                </c:pt>
                <c:pt idx="121">
                  <c:v>46081</c:v>
                </c:pt>
                <c:pt idx="122">
                  <c:v>46080</c:v>
                </c:pt>
                <c:pt idx="123">
                  <c:v>46079</c:v>
                </c:pt>
                <c:pt idx="124">
                  <c:v>46078</c:v>
                </c:pt>
                <c:pt idx="125">
                  <c:v>46077</c:v>
                </c:pt>
                <c:pt idx="126">
                  <c:v>46076</c:v>
                </c:pt>
                <c:pt idx="127">
                  <c:v>46075</c:v>
                </c:pt>
                <c:pt idx="128">
                  <c:v>46074</c:v>
                </c:pt>
                <c:pt idx="129">
                  <c:v>46073</c:v>
                </c:pt>
                <c:pt idx="130">
                  <c:v>46072</c:v>
                </c:pt>
                <c:pt idx="131">
                  <c:v>46071</c:v>
                </c:pt>
                <c:pt idx="132">
                  <c:v>46070</c:v>
                </c:pt>
                <c:pt idx="133">
                  <c:v>46069</c:v>
                </c:pt>
                <c:pt idx="134">
                  <c:v>46068</c:v>
                </c:pt>
                <c:pt idx="135">
                  <c:v>46067</c:v>
                </c:pt>
                <c:pt idx="136">
                  <c:v>46066</c:v>
                </c:pt>
                <c:pt idx="137">
                  <c:v>46065</c:v>
                </c:pt>
                <c:pt idx="138">
                  <c:v>46064</c:v>
                </c:pt>
                <c:pt idx="139">
                  <c:v>46063</c:v>
                </c:pt>
                <c:pt idx="140">
                  <c:v>46062</c:v>
                </c:pt>
                <c:pt idx="141">
                  <c:v>46061</c:v>
                </c:pt>
                <c:pt idx="142">
                  <c:v>46060</c:v>
                </c:pt>
                <c:pt idx="143">
                  <c:v>46059</c:v>
                </c:pt>
                <c:pt idx="144">
                  <c:v>46058</c:v>
                </c:pt>
                <c:pt idx="145">
                  <c:v>46057</c:v>
                </c:pt>
                <c:pt idx="146">
                  <c:v>46056</c:v>
                </c:pt>
                <c:pt idx="147">
                  <c:v>46055</c:v>
                </c:pt>
                <c:pt idx="148">
                  <c:v>46054</c:v>
                </c:pt>
                <c:pt idx="149">
                  <c:v>46053</c:v>
                </c:pt>
                <c:pt idx="150">
                  <c:v>46052</c:v>
                </c:pt>
                <c:pt idx="151">
                  <c:v>46051</c:v>
                </c:pt>
                <c:pt idx="152">
                  <c:v>46050</c:v>
                </c:pt>
                <c:pt idx="153">
                  <c:v>46049</c:v>
                </c:pt>
                <c:pt idx="154">
                  <c:v>46048</c:v>
                </c:pt>
                <c:pt idx="155">
                  <c:v>46047</c:v>
                </c:pt>
                <c:pt idx="156">
                  <c:v>46046</c:v>
                </c:pt>
                <c:pt idx="157">
                  <c:v>46045</c:v>
                </c:pt>
                <c:pt idx="158">
                  <c:v>46044</c:v>
                </c:pt>
                <c:pt idx="159">
                  <c:v>46043</c:v>
                </c:pt>
                <c:pt idx="160">
                  <c:v>46042</c:v>
                </c:pt>
                <c:pt idx="161">
                  <c:v>46041</c:v>
                </c:pt>
                <c:pt idx="162">
                  <c:v>46040</c:v>
                </c:pt>
                <c:pt idx="163">
                  <c:v>46039</c:v>
                </c:pt>
                <c:pt idx="164">
                  <c:v>46038</c:v>
                </c:pt>
                <c:pt idx="165">
                  <c:v>46037</c:v>
                </c:pt>
                <c:pt idx="166">
                  <c:v>46036</c:v>
                </c:pt>
                <c:pt idx="167">
                  <c:v>46035</c:v>
                </c:pt>
                <c:pt idx="168">
                  <c:v>46034</c:v>
                </c:pt>
                <c:pt idx="169">
                  <c:v>46033</c:v>
                </c:pt>
                <c:pt idx="170">
                  <c:v>46032</c:v>
                </c:pt>
                <c:pt idx="171">
                  <c:v>46031</c:v>
                </c:pt>
                <c:pt idx="172">
                  <c:v>46030</c:v>
                </c:pt>
                <c:pt idx="173">
                  <c:v>46029</c:v>
                </c:pt>
                <c:pt idx="174">
                  <c:v>46028</c:v>
                </c:pt>
                <c:pt idx="175">
                  <c:v>46027</c:v>
                </c:pt>
                <c:pt idx="176">
                  <c:v>46026</c:v>
                </c:pt>
                <c:pt idx="177">
                  <c:v>46025</c:v>
                </c:pt>
                <c:pt idx="178">
                  <c:v>46024</c:v>
                </c:pt>
                <c:pt idx="179">
                  <c:v>46023</c:v>
                </c:pt>
                <c:pt idx="180">
                  <c:v>46021</c:v>
                </c:pt>
                <c:pt idx="181">
                  <c:v>46020</c:v>
                </c:pt>
                <c:pt idx="182">
                  <c:v>46019</c:v>
                </c:pt>
                <c:pt idx="183">
                  <c:v>46018</c:v>
                </c:pt>
                <c:pt idx="184">
                  <c:v>46017</c:v>
                </c:pt>
                <c:pt idx="185">
                  <c:v>46016</c:v>
                </c:pt>
                <c:pt idx="186">
                  <c:v>46015</c:v>
                </c:pt>
                <c:pt idx="187">
                  <c:v>46014</c:v>
                </c:pt>
                <c:pt idx="188">
                  <c:v>46013</c:v>
                </c:pt>
                <c:pt idx="189">
                  <c:v>46012</c:v>
                </c:pt>
                <c:pt idx="190">
                  <c:v>46011</c:v>
                </c:pt>
                <c:pt idx="191">
                  <c:v>46010</c:v>
                </c:pt>
                <c:pt idx="192">
                  <c:v>46009</c:v>
                </c:pt>
                <c:pt idx="193">
                  <c:v>46008</c:v>
                </c:pt>
                <c:pt idx="194">
                  <c:v>46007</c:v>
                </c:pt>
                <c:pt idx="195">
                  <c:v>46006</c:v>
                </c:pt>
                <c:pt idx="196">
                  <c:v>46005</c:v>
                </c:pt>
                <c:pt idx="197">
                  <c:v>46004</c:v>
                </c:pt>
                <c:pt idx="198">
                  <c:v>46003</c:v>
                </c:pt>
                <c:pt idx="199">
                  <c:v>46002</c:v>
                </c:pt>
                <c:pt idx="200">
                  <c:v>46001</c:v>
                </c:pt>
                <c:pt idx="201">
                  <c:v>46000</c:v>
                </c:pt>
                <c:pt idx="202">
                  <c:v>45999</c:v>
                </c:pt>
                <c:pt idx="203">
                  <c:v>45998</c:v>
                </c:pt>
                <c:pt idx="204">
                  <c:v>45997</c:v>
                </c:pt>
                <c:pt idx="205">
                  <c:v>45996</c:v>
                </c:pt>
                <c:pt idx="206">
                  <c:v>45995</c:v>
                </c:pt>
                <c:pt idx="207">
                  <c:v>45994</c:v>
                </c:pt>
                <c:pt idx="208">
                  <c:v>45993</c:v>
                </c:pt>
                <c:pt idx="209">
                  <c:v>45992</c:v>
                </c:pt>
                <c:pt idx="210">
                  <c:v>45991</c:v>
                </c:pt>
                <c:pt idx="211">
                  <c:v>45990</c:v>
                </c:pt>
                <c:pt idx="212">
                  <c:v>45989</c:v>
                </c:pt>
                <c:pt idx="213">
                  <c:v>45989</c:v>
                </c:pt>
                <c:pt idx="214">
                  <c:v>45988</c:v>
                </c:pt>
                <c:pt idx="215">
                  <c:v>45987</c:v>
                </c:pt>
                <c:pt idx="216">
                  <c:v>45986</c:v>
                </c:pt>
                <c:pt idx="217">
                  <c:v>45985</c:v>
                </c:pt>
                <c:pt idx="218">
                  <c:v>45984</c:v>
                </c:pt>
                <c:pt idx="219">
                  <c:v>45983</c:v>
                </c:pt>
                <c:pt idx="220">
                  <c:v>45982</c:v>
                </c:pt>
                <c:pt idx="221">
                  <c:v>45981</c:v>
                </c:pt>
                <c:pt idx="222">
                  <c:v>45980</c:v>
                </c:pt>
                <c:pt idx="223">
                  <c:v>45979</c:v>
                </c:pt>
                <c:pt idx="224">
                  <c:v>45978</c:v>
                </c:pt>
                <c:pt idx="225">
                  <c:v>45977</c:v>
                </c:pt>
                <c:pt idx="226">
                  <c:v>45976</c:v>
                </c:pt>
                <c:pt idx="227">
                  <c:v>45975</c:v>
                </c:pt>
                <c:pt idx="228">
                  <c:v>45974</c:v>
                </c:pt>
                <c:pt idx="229">
                  <c:v>45973</c:v>
                </c:pt>
                <c:pt idx="230">
                  <c:v>45972</c:v>
                </c:pt>
                <c:pt idx="231">
                  <c:v>45971</c:v>
                </c:pt>
                <c:pt idx="232">
                  <c:v>45970</c:v>
                </c:pt>
                <c:pt idx="233">
                  <c:v>45969</c:v>
                </c:pt>
                <c:pt idx="234">
                  <c:v>45968</c:v>
                </c:pt>
                <c:pt idx="235">
                  <c:v>45967</c:v>
                </c:pt>
                <c:pt idx="236">
                  <c:v>45966</c:v>
                </c:pt>
                <c:pt idx="237">
                  <c:v>45965</c:v>
                </c:pt>
                <c:pt idx="238">
                  <c:v>45964</c:v>
                </c:pt>
                <c:pt idx="239">
                  <c:v>45963</c:v>
                </c:pt>
                <c:pt idx="240">
                  <c:v>45962</c:v>
                </c:pt>
                <c:pt idx="241">
                  <c:v>45961</c:v>
                </c:pt>
                <c:pt idx="242">
                  <c:v>45960</c:v>
                </c:pt>
                <c:pt idx="243">
                  <c:v>45959</c:v>
                </c:pt>
                <c:pt idx="244">
                  <c:v>45958</c:v>
                </c:pt>
                <c:pt idx="245">
                  <c:v>45957</c:v>
                </c:pt>
                <c:pt idx="246">
                  <c:v>45956</c:v>
                </c:pt>
                <c:pt idx="247">
                  <c:v>45955</c:v>
                </c:pt>
                <c:pt idx="248">
                  <c:v>45954</c:v>
                </c:pt>
                <c:pt idx="249">
                  <c:v>45953</c:v>
                </c:pt>
                <c:pt idx="250">
                  <c:v>45952</c:v>
                </c:pt>
                <c:pt idx="251">
                  <c:v>45951</c:v>
                </c:pt>
                <c:pt idx="252">
                  <c:v>45950</c:v>
                </c:pt>
                <c:pt idx="253">
                  <c:v>45949</c:v>
                </c:pt>
                <c:pt idx="254">
                  <c:v>45948</c:v>
                </c:pt>
                <c:pt idx="255">
                  <c:v>45947</c:v>
                </c:pt>
                <c:pt idx="256">
                  <c:v>45946</c:v>
                </c:pt>
                <c:pt idx="257">
                  <c:v>45945</c:v>
                </c:pt>
                <c:pt idx="258">
                  <c:v>45944</c:v>
                </c:pt>
                <c:pt idx="259">
                  <c:v>45943</c:v>
                </c:pt>
                <c:pt idx="260">
                  <c:v>45942</c:v>
                </c:pt>
                <c:pt idx="261">
                  <c:v>45941</c:v>
                </c:pt>
                <c:pt idx="262">
                  <c:v>45940</c:v>
                </c:pt>
                <c:pt idx="263">
                  <c:v>45939</c:v>
                </c:pt>
                <c:pt idx="264">
                  <c:v>45938</c:v>
                </c:pt>
                <c:pt idx="265">
                  <c:v>45937</c:v>
                </c:pt>
                <c:pt idx="266">
                  <c:v>45936</c:v>
                </c:pt>
                <c:pt idx="267">
                  <c:v>45935</c:v>
                </c:pt>
                <c:pt idx="268">
                  <c:v>45934</c:v>
                </c:pt>
                <c:pt idx="269">
                  <c:v>45933</c:v>
                </c:pt>
                <c:pt idx="270">
                  <c:v>45932</c:v>
                </c:pt>
                <c:pt idx="271">
                  <c:v>45931</c:v>
                </c:pt>
                <c:pt idx="272">
                  <c:v>45930</c:v>
                </c:pt>
                <c:pt idx="273">
                  <c:v>45929</c:v>
                </c:pt>
                <c:pt idx="274">
                  <c:v>45928</c:v>
                </c:pt>
                <c:pt idx="275">
                  <c:v>45927</c:v>
                </c:pt>
                <c:pt idx="276">
                  <c:v>45926</c:v>
                </c:pt>
                <c:pt idx="277">
                  <c:v>45925</c:v>
                </c:pt>
                <c:pt idx="278">
                  <c:v>45924</c:v>
                </c:pt>
                <c:pt idx="279">
                  <c:v>45923</c:v>
                </c:pt>
                <c:pt idx="280">
                  <c:v>45922</c:v>
                </c:pt>
                <c:pt idx="281">
                  <c:v>45921</c:v>
                </c:pt>
                <c:pt idx="282">
                  <c:v>45920</c:v>
                </c:pt>
                <c:pt idx="283">
                  <c:v>45919</c:v>
                </c:pt>
                <c:pt idx="284">
                  <c:v>45918</c:v>
                </c:pt>
                <c:pt idx="285">
                  <c:v>45917</c:v>
                </c:pt>
                <c:pt idx="286">
                  <c:v>45916</c:v>
                </c:pt>
                <c:pt idx="287">
                  <c:v>45915</c:v>
                </c:pt>
                <c:pt idx="288">
                  <c:v>45914</c:v>
                </c:pt>
                <c:pt idx="289">
                  <c:v>45913</c:v>
                </c:pt>
                <c:pt idx="290">
                  <c:v>45912</c:v>
                </c:pt>
                <c:pt idx="291">
                  <c:v>45911</c:v>
                </c:pt>
                <c:pt idx="292">
                  <c:v>45910</c:v>
                </c:pt>
                <c:pt idx="293">
                  <c:v>45909</c:v>
                </c:pt>
                <c:pt idx="294">
                  <c:v>45908</c:v>
                </c:pt>
                <c:pt idx="295">
                  <c:v>45907</c:v>
                </c:pt>
                <c:pt idx="296">
                  <c:v>45906</c:v>
                </c:pt>
                <c:pt idx="297">
                  <c:v>45905</c:v>
                </c:pt>
                <c:pt idx="298">
                  <c:v>45904</c:v>
                </c:pt>
                <c:pt idx="299">
                  <c:v>45903</c:v>
                </c:pt>
                <c:pt idx="300">
                  <c:v>45902</c:v>
                </c:pt>
                <c:pt idx="301">
                  <c:v>45901</c:v>
                </c:pt>
                <c:pt idx="302">
                  <c:v>45900</c:v>
                </c:pt>
                <c:pt idx="303">
                  <c:v>45899</c:v>
                </c:pt>
                <c:pt idx="304">
                  <c:v>45898</c:v>
                </c:pt>
                <c:pt idx="305">
                  <c:v>45897</c:v>
                </c:pt>
                <c:pt idx="306">
                  <c:v>45896</c:v>
                </c:pt>
                <c:pt idx="307">
                  <c:v>45895</c:v>
                </c:pt>
                <c:pt idx="308">
                  <c:v>45894</c:v>
                </c:pt>
                <c:pt idx="309">
                  <c:v>45893</c:v>
                </c:pt>
                <c:pt idx="310">
                  <c:v>45892</c:v>
                </c:pt>
                <c:pt idx="311">
                  <c:v>45891</c:v>
                </c:pt>
                <c:pt idx="312">
                  <c:v>45890</c:v>
                </c:pt>
                <c:pt idx="313">
                  <c:v>45889</c:v>
                </c:pt>
                <c:pt idx="314">
                  <c:v>45888</c:v>
                </c:pt>
                <c:pt idx="315">
                  <c:v>45887</c:v>
                </c:pt>
                <c:pt idx="316">
                  <c:v>45886</c:v>
                </c:pt>
                <c:pt idx="317">
                  <c:v>45885</c:v>
                </c:pt>
                <c:pt idx="318">
                  <c:v>45883</c:v>
                </c:pt>
                <c:pt idx="319">
                  <c:v>45882</c:v>
                </c:pt>
                <c:pt idx="320">
                  <c:v>45881</c:v>
                </c:pt>
                <c:pt idx="321">
                  <c:v>45880</c:v>
                </c:pt>
                <c:pt idx="322">
                  <c:v>45879</c:v>
                </c:pt>
                <c:pt idx="323">
                  <c:v>45878</c:v>
                </c:pt>
                <c:pt idx="324">
                  <c:v>45877</c:v>
                </c:pt>
                <c:pt idx="325">
                  <c:v>45876</c:v>
                </c:pt>
                <c:pt idx="326">
                  <c:v>45875</c:v>
                </c:pt>
                <c:pt idx="327">
                  <c:v>45874</c:v>
                </c:pt>
                <c:pt idx="328">
                  <c:v>45873</c:v>
                </c:pt>
                <c:pt idx="329">
                  <c:v>45872</c:v>
                </c:pt>
                <c:pt idx="330">
                  <c:v>45871</c:v>
                </c:pt>
                <c:pt idx="331">
                  <c:v>45870</c:v>
                </c:pt>
                <c:pt idx="332">
                  <c:v>45869</c:v>
                </c:pt>
                <c:pt idx="333">
                  <c:v>45869</c:v>
                </c:pt>
                <c:pt idx="334">
                  <c:v>45868</c:v>
                </c:pt>
                <c:pt idx="335">
                  <c:v>45867</c:v>
                </c:pt>
                <c:pt idx="336">
                  <c:v>45866</c:v>
                </c:pt>
                <c:pt idx="337">
                  <c:v>45865</c:v>
                </c:pt>
                <c:pt idx="338">
                  <c:v>45864</c:v>
                </c:pt>
                <c:pt idx="339">
                  <c:v>45863</c:v>
                </c:pt>
                <c:pt idx="340">
                  <c:v>45862</c:v>
                </c:pt>
                <c:pt idx="341">
                  <c:v>45861</c:v>
                </c:pt>
                <c:pt idx="342">
                  <c:v>45860</c:v>
                </c:pt>
                <c:pt idx="343">
                  <c:v>45859</c:v>
                </c:pt>
                <c:pt idx="344">
                  <c:v>45858</c:v>
                </c:pt>
                <c:pt idx="345">
                  <c:v>45857</c:v>
                </c:pt>
                <c:pt idx="346">
                  <c:v>45856</c:v>
                </c:pt>
                <c:pt idx="347">
                  <c:v>45855</c:v>
                </c:pt>
                <c:pt idx="348">
                  <c:v>45854</c:v>
                </c:pt>
                <c:pt idx="349">
                  <c:v>45853</c:v>
                </c:pt>
                <c:pt idx="350">
                  <c:v>45852</c:v>
                </c:pt>
                <c:pt idx="351">
                  <c:v>45851</c:v>
                </c:pt>
                <c:pt idx="352">
                  <c:v>45850</c:v>
                </c:pt>
                <c:pt idx="353">
                  <c:v>45849</c:v>
                </c:pt>
                <c:pt idx="354">
                  <c:v>45848</c:v>
                </c:pt>
                <c:pt idx="355">
                  <c:v>45847</c:v>
                </c:pt>
                <c:pt idx="356">
                  <c:v>45846</c:v>
                </c:pt>
                <c:pt idx="357">
                  <c:v>45845</c:v>
                </c:pt>
                <c:pt idx="358">
                  <c:v>45844</c:v>
                </c:pt>
                <c:pt idx="359">
                  <c:v>45843</c:v>
                </c:pt>
                <c:pt idx="360">
                  <c:v>45842</c:v>
                </c:pt>
                <c:pt idx="361">
                  <c:v>45841</c:v>
                </c:pt>
                <c:pt idx="362">
                  <c:v>45840</c:v>
                </c:pt>
                <c:pt idx="363">
                  <c:v>45839</c:v>
                </c:pt>
                <c:pt idx="364">
                  <c:v>45838</c:v>
                </c:pt>
                <c:pt idx="365">
                  <c:v>45835</c:v>
                </c:pt>
                <c:pt idx="366">
                  <c:v>45834</c:v>
                </c:pt>
                <c:pt idx="367">
                  <c:v>45833</c:v>
                </c:pt>
                <c:pt idx="368">
                  <c:v>45832</c:v>
                </c:pt>
                <c:pt idx="369">
                  <c:v>45828</c:v>
                </c:pt>
                <c:pt idx="370">
                  <c:v>45827</c:v>
                </c:pt>
                <c:pt idx="371">
                  <c:v>45826</c:v>
                </c:pt>
                <c:pt idx="372">
                  <c:v>45825</c:v>
                </c:pt>
                <c:pt idx="373">
                  <c:v>45824</c:v>
                </c:pt>
                <c:pt idx="374">
                  <c:v>45821</c:v>
                </c:pt>
                <c:pt idx="375">
                  <c:v>45820</c:v>
                </c:pt>
                <c:pt idx="376">
                  <c:v>45819</c:v>
                </c:pt>
                <c:pt idx="377">
                  <c:v>45818</c:v>
                </c:pt>
                <c:pt idx="378">
                  <c:v>45814</c:v>
                </c:pt>
                <c:pt idx="379">
                  <c:v>45813</c:v>
                </c:pt>
                <c:pt idx="380">
                  <c:v>45812</c:v>
                </c:pt>
                <c:pt idx="381">
                  <c:v>45811</c:v>
                </c:pt>
                <c:pt idx="382">
                  <c:v>45810</c:v>
                </c:pt>
                <c:pt idx="383">
                  <c:v>45808</c:v>
                </c:pt>
                <c:pt idx="384">
                  <c:v>45807</c:v>
                </c:pt>
                <c:pt idx="385">
                  <c:v>45807</c:v>
                </c:pt>
                <c:pt idx="386">
                  <c:v>45806</c:v>
                </c:pt>
                <c:pt idx="387">
                  <c:v>45805</c:v>
                </c:pt>
                <c:pt idx="388">
                  <c:v>45804</c:v>
                </c:pt>
                <c:pt idx="389">
                  <c:v>45803</c:v>
                </c:pt>
                <c:pt idx="390">
                  <c:v>45802</c:v>
                </c:pt>
                <c:pt idx="391">
                  <c:v>45801</c:v>
                </c:pt>
                <c:pt idx="392">
                  <c:v>45800</c:v>
                </c:pt>
                <c:pt idx="393">
                  <c:v>45799</c:v>
                </c:pt>
                <c:pt idx="394">
                  <c:v>45798</c:v>
                </c:pt>
                <c:pt idx="395">
                  <c:v>45797</c:v>
                </c:pt>
                <c:pt idx="396">
                  <c:v>45796</c:v>
                </c:pt>
                <c:pt idx="397">
                  <c:v>45795</c:v>
                </c:pt>
                <c:pt idx="398">
                  <c:v>45794</c:v>
                </c:pt>
                <c:pt idx="399">
                  <c:v>45793</c:v>
                </c:pt>
                <c:pt idx="400">
                  <c:v>45792</c:v>
                </c:pt>
                <c:pt idx="401">
                  <c:v>45791</c:v>
                </c:pt>
                <c:pt idx="402">
                  <c:v>45790</c:v>
                </c:pt>
                <c:pt idx="403">
                  <c:v>45789</c:v>
                </c:pt>
                <c:pt idx="404">
                  <c:v>45788</c:v>
                </c:pt>
                <c:pt idx="405">
                  <c:v>45787</c:v>
                </c:pt>
                <c:pt idx="406">
                  <c:v>45786</c:v>
                </c:pt>
                <c:pt idx="407">
                  <c:v>45785</c:v>
                </c:pt>
                <c:pt idx="408">
                  <c:v>45784</c:v>
                </c:pt>
                <c:pt idx="409">
                  <c:v>45783</c:v>
                </c:pt>
                <c:pt idx="410">
                  <c:v>45782</c:v>
                </c:pt>
                <c:pt idx="411">
                  <c:v>45781</c:v>
                </c:pt>
                <c:pt idx="412">
                  <c:v>45780</c:v>
                </c:pt>
                <c:pt idx="413">
                  <c:v>45779</c:v>
                </c:pt>
                <c:pt idx="414">
                  <c:v>45778</c:v>
                </c:pt>
                <c:pt idx="415">
                  <c:v>45777</c:v>
                </c:pt>
                <c:pt idx="416">
                  <c:v>45776</c:v>
                </c:pt>
                <c:pt idx="417">
                  <c:v>45775</c:v>
                </c:pt>
                <c:pt idx="418">
                  <c:v>45774</c:v>
                </c:pt>
                <c:pt idx="419">
                  <c:v>45773</c:v>
                </c:pt>
                <c:pt idx="420">
                  <c:v>45772</c:v>
                </c:pt>
                <c:pt idx="421">
                  <c:v>45771</c:v>
                </c:pt>
                <c:pt idx="422">
                  <c:v>45770</c:v>
                </c:pt>
                <c:pt idx="423">
                  <c:v>45769</c:v>
                </c:pt>
                <c:pt idx="424">
                  <c:v>45768</c:v>
                </c:pt>
                <c:pt idx="425">
                  <c:v>45767</c:v>
                </c:pt>
                <c:pt idx="426">
                  <c:v>45766</c:v>
                </c:pt>
                <c:pt idx="427">
                  <c:v>45765</c:v>
                </c:pt>
                <c:pt idx="428">
                  <c:v>45764</c:v>
                </c:pt>
                <c:pt idx="429">
                  <c:v>45763</c:v>
                </c:pt>
                <c:pt idx="430">
                  <c:v>45762</c:v>
                </c:pt>
                <c:pt idx="431">
                  <c:v>45761</c:v>
                </c:pt>
                <c:pt idx="432">
                  <c:v>45760</c:v>
                </c:pt>
                <c:pt idx="433">
                  <c:v>45759</c:v>
                </c:pt>
                <c:pt idx="434">
                  <c:v>45758</c:v>
                </c:pt>
                <c:pt idx="435">
                  <c:v>45757</c:v>
                </c:pt>
                <c:pt idx="436">
                  <c:v>45756</c:v>
                </c:pt>
                <c:pt idx="437">
                  <c:v>45755</c:v>
                </c:pt>
                <c:pt idx="438">
                  <c:v>45754</c:v>
                </c:pt>
                <c:pt idx="439">
                  <c:v>45753</c:v>
                </c:pt>
                <c:pt idx="440">
                  <c:v>45752</c:v>
                </c:pt>
                <c:pt idx="441">
                  <c:v>45751</c:v>
                </c:pt>
                <c:pt idx="442">
                  <c:v>45750</c:v>
                </c:pt>
                <c:pt idx="443">
                  <c:v>45749</c:v>
                </c:pt>
                <c:pt idx="444">
                  <c:v>45748</c:v>
                </c:pt>
                <c:pt idx="445">
                  <c:v>45747</c:v>
                </c:pt>
                <c:pt idx="446">
                  <c:v>45746</c:v>
                </c:pt>
                <c:pt idx="447">
                  <c:v>45745</c:v>
                </c:pt>
                <c:pt idx="448">
                  <c:v>45744</c:v>
                </c:pt>
                <c:pt idx="449">
                  <c:v>45743</c:v>
                </c:pt>
                <c:pt idx="450">
                  <c:v>45742</c:v>
                </c:pt>
                <c:pt idx="451">
                  <c:v>45741</c:v>
                </c:pt>
                <c:pt idx="452">
                  <c:v>45740</c:v>
                </c:pt>
                <c:pt idx="453">
                  <c:v>45739</c:v>
                </c:pt>
                <c:pt idx="454">
                  <c:v>45738</c:v>
                </c:pt>
                <c:pt idx="455">
                  <c:v>45737</c:v>
                </c:pt>
                <c:pt idx="456">
                  <c:v>45736</c:v>
                </c:pt>
                <c:pt idx="457">
                  <c:v>45735</c:v>
                </c:pt>
                <c:pt idx="458">
                  <c:v>45734</c:v>
                </c:pt>
                <c:pt idx="459">
                  <c:v>45733</c:v>
                </c:pt>
                <c:pt idx="460">
                  <c:v>45732</c:v>
                </c:pt>
                <c:pt idx="461">
                  <c:v>45731</c:v>
                </c:pt>
                <c:pt idx="462">
                  <c:v>45730</c:v>
                </c:pt>
                <c:pt idx="463">
                  <c:v>45729</c:v>
                </c:pt>
                <c:pt idx="464">
                  <c:v>45728</c:v>
                </c:pt>
                <c:pt idx="465">
                  <c:v>45727</c:v>
                </c:pt>
                <c:pt idx="466">
                  <c:v>45726</c:v>
                </c:pt>
                <c:pt idx="467">
                  <c:v>45725</c:v>
                </c:pt>
                <c:pt idx="468">
                  <c:v>45724</c:v>
                </c:pt>
                <c:pt idx="469">
                  <c:v>45723</c:v>
                </c:pt>
                <c:pt idx="470">
                  <c:v>45722</c:v>
                </c:pt>
                <c:pt idx="471">
                  <c:v>45721</c:v>
                </c:pt>
                <c:pt idx="472">
                  <c:v>45720</c:v>
                </c:pt>
                <c:pt idx="473">
                  <c:v>45719</c:v>
                </c:pt>
                <c:pt idx="474">
                  <c:v>45718</c:v>
                </c:pt>
                <c:pt idx="475">
                  <c:v>45717</c:v>
                </c:pt>
                <c:pt idx="476">
                  <c:v>45716</c:v>
                </c:pt>
                <c:pt idx="477">
                  <c:v>45716</c:v>
                </c:pt>
                <c:pt idx="478">
                  <c:v>45715</c:v>
                </c:pt>
                <c:pt idx="479">
                  <c:v>45714</c:v>
                </c:pt>
                <c:pt idx="480">
                  <c:v>45713</c:v>
                </c:pt>
                <c:pt idx="481">
                  <c:v>45712</c:v>
                </c:pt>
                <c:pt idx="482">
                  <c:v>45711</c:v>
                </c:pt>
                <c:pt idx="483">
                  <c:v>45710</c:v>
                </c:pt>
                <c:pt idx="484">
                  <c:v>45709</c:v>
                </c:pt>
                <c:pt idx="485">
                  <c:v>45708</c:v>
                </c:pt>
                <c:pt idx="486">
                  <c:v>45707</c:v>
                </c:pt>
                <c:pt idx="487">
                  <c:v>45706</c:v>
                </c:pt>
                <c:pt idx="488">
                  <c:v>45705</c:v>
                </c:pt>
                <c:pt idx="489">
                  <c:v>45704</c:v>
                </c:pt>
                <c:pt idx="490">
                  <c:v>45703</c:v>
                </c:pt>
                <c:pt idx="491">
                  <c:v>45702</c:v>
                </c:pt>
                <c:pt idx="492">
                  <c:v>45701</c:v>
                </c:pt>
                <c:pt idx="493">
                  <c:v>45700</c:v>
                </c:pt>
                <c:pt idx="494">
                  <c:v>45699</c:v>
                </c:pt>
                <c:pt idx="495">
                  <c:v>45698</c:v>
                </c:pt>
                <c:pt idx="496">
                  <c:v>45697</c:v>
                </c:pt>
                <c:pt idx="497">
                  <c:v>45696</c:v>
                </c:pt>
                <c:pt idx="498">
                  <c:v>45695</c:v>
                </c:pt>
                <c:pt idx="499">
                  <c:v>45694</c:v>
                </c:pt>
                <c:pt idx="500">
                  <c:v>45693</c:v>
                </c:pt>
                <c:pt idx="501">
                  <c:v>45692</c:v>
                </c:pt>
                <c:pt idx="502">
                  <c:v>45691</c:v>
                </c:pt>
                <c:pt idx="503">
                  <c:v>45690</c:v>
                </c:pt>
                <c:pt idx="504">
                  <c:v>45689</c:v>
                </c:pt>
                <c:pt idx="505">
                  <c:v>45688</c:v>
                </c:pt>
                <c:pt idx="506">
                  <c:v>45687</c:v>
                </c:pt>
                <c:pt idx="507">
                  <c:v>45686</c:v>
                </c:pt>
                <c:pt idx="508">
                  <c:v>45685</c:v>
                </c:pt>
                <c:pt idx="509">
                  <c:v>45684</c:v>
                </c:pt>
                <c:pt idx="510">
                  <c:v>45681</c:v>
                </c:pt>
                <c:pt idx="511">
                  <c:v>45680</c:v>
                </c:pt>
                <c:pt idx="512">
                  <c:v>45679</c:v>
                </c:pt>
                <c:pt idx="513">
                  <c:v>45678</c:v>
                </c:pt>
                <c:pt idx="514">
                  <c:v>45677</c:v>
                </c:pt>
                <c:pt idx="515">
                  <c:v>45674</c:v>
                </c:pt>
                <c:pt idx="516">
                  <c:v>45673</c:v>
                </c:pt>
                <c:pt idx="517">
                  <c:v>45672</c:v>
                </c:pt>
                <c:pt idx="518">
                  <c:v>45671</c:v>
                </c:pt>
                <c:pt idx="519">
                  <c:v>45670</c:v>
                </c:pt>
                <c:pt idx="520">
                  <c:v>45667</c:v>
                </c:pt>
                <c:pt idx="521">
                  <c:v>45666</c:v>
                </c:pt>
                <c:pt idx="522">
                  <c:v>45665</c:v>
                </c:pt>
                <c:pt idx="523">
                  <c:v>45664</c:v>
                </c:pt>
                <c:pt idx="524">
                  <c:v>45663</c:v>
                </c:pt>
                <c:pt idx="525">
                  <c:v>45660</c:v>
                </c:pt>
                <c:pt idx="526">
                  <c:v>45659</c:v>
                </c:pt>
                <c:pt idx="527">
                  <c:v>45657</c:v>
                </c:pt>
                <c:pt idx="528">
                  <c:v>45656</c:v>
                </c:pt>
                <c:pt idx="529">
                  <c:v>45656</c:v>
                </c:pt>
                <c:pt idx="530">
                  <c:v>45655</c:v>
                </c:pt>
                <c:pt idx="531">
                  <c:v>45654</c:v>
                </c:pt>
                <c:pt idx="532">
                  <c:v>45653</c:v>
                </c:pt>
                <c:pt idx="533">
                  <c:v>45652</c:v>
                </c:pt>
                <c:pt idx="534">
                  <c:v>45651</c:v>
                </c:pt>
                <c:pt idx="535">
                  <c:v>45650</c:v>
                </c:pt>
                <c:pt idx="536">
                  <c:v>45649</c:v>
                </c:pt>
                <c:pt idx="537">
                  <c:v>45648</c:v>
                </c:pt>
                <c:pt idx="538">
                  <c:v>45647</c:v>
                </c:pt>
                <c:pt idx="539">
                  <c:v>45646</c:v>
                </c:pt>
                <c:pt idx="540">
                  <c:v>45645</c:v>
                </c:pt>
                <c:pt idx="541">
                  <c:v>45644</c:v>
                </c:pt>
                <c:pt idx="542">
                  <c:v>45643</c:v>
                </c:pt>
                <c:pt idx="543">
                  <c:v>45642</c:v>
                </c:pt>
                <c:pt idx="544">
                  <c:v>45641</c:v>
                </c:pt>
                <c:pt idx="545">
                  <c:v>45640</c:v>
                </c:pt>
                <c:pt idx="546">
                  <c:v>45639</c:v>
                </c:pt>
                <c:pt idx="547">
                  <c:v>45638</c:v>
                </c:pt>
                <c:pt idx="548">
                  <c:v>45637</c:v>
                </c:pt>
                <c:pt idx="549">
                  <c:v>45636</c:v>
                </c:pt>
                <c:pt idx="550">
                  <c:v>45635</c:v>
                </c:pt>
                <c:pt idx="551">
                  <c:v>45634</c:v>
                </c:pt>
                <c:pt idx="552">
                  <c:v>45633</c:v>
                </c:pt>
                <c:pt idx="553">
                  <c:v>45632</c:v>
                </c:pt>
                <c:pt idx="554">
                  <c:v>45631</c:v>
                </c:pt>
                <c:pt idx="555">
                  <c:v>45630</c:v>
                </c:pt>
                <c:pt idx="556">
                  <c:v>45629</c:v>
                </c:pt>
                <c:pt idx="557">
                  <c:v>45628</c:v>
                </c:pt>
                <c:pt idx="558">
                  <c:v>45627</c:v>
                </c:pt>
                <c:pt idx="559">
                  <c:v>45625</c:v>
                </c:pt>
                <c:pt idx="560">
                  <c:v>45624</c:v>
                </c:pt>
                <c:pt idx="561">
                  <c:v>45623</c:v>
                </c:pt>
                <c:pt idx="562">
                  <c:v>45622</c:v>
                </c:pt>
                <c:pt idx="563">
                  <c:v>45621</c:v>
                </c:pt>
                <c:pt idx="564">
                  <c:v>45620</c:v>
                </c:pt>
                <c:pt idx="565">
                  <c:v>45619</c:v>
                </c:pt>
                <c:pt idx="566">
                  <c:v>45618</c:v>
                </c:pt>
                <c:pt idx="567">
                  <c:v>45617</c:v>
                </c:pt>
                <c:pt idx="568">
                  <c:v>45616</c:v>
                </c:pt>
                <c:pt idx="569">
                  <c:v>45615</c:v>
                </c:pt>
                <c:pt idx="570">
                  <c:v>45614</c:v>
                </c:pt>
                <c:pt idx="571">
                  <c:v>45613</c:v>
                </c:pt>
                <c:pt idx="572">
                  <c:v>45612</c:v>
                </c:pt>
                <c:pt idx="573">
                  <c:v>45611</c:v>
                </c:pt>
                <c:pt idx="574">
                  <c:v>45610</c:v>
                </c:pt>
                <c:pt idx="575">
                  <c:v>45609</c:v>
                </c:pt>
                <c:pt idx="576">
                  <c:v>45608</c:v>
                </c:pt>
                <c:pt idx="577">
                  <c:v>45607</c:v>
                </c:pt>
                <c:pt idx="578">
                  <c:v>45606</c:v>
                </c:pt>
                <c:pt idx="579">
                  <c:v>45605</c:v>
                </c:pt>
                <c:pt idx="580">
                  <c:v>45604</c:v>
                </c:pt>
                <c:pt idx="581">
                  <c:v>45603</c:v>
                </c:pt>
                <c:pt idx="582">
                  <c:v>45602</c:v>
                </c:pt>
                <c:pt idx="583">
                  <c:v>45601</c:v>
                </c:pt>
                <c:pt idx="584">
                  <c:v>45600</c:v>
                </c:pt>
                <c:pt idx="585">
                  <c:v>45599</c:v>
                </c:pt>
                <c:pt idx="586">
                  <c:v>45598</c:v>
                </c:pt>
                <c:pt idx="587">
                  <c:v>45597</c:v>
                </c:pt>
                <c:pt idx="588">
                  <c:v>45596</c:v>
                </c:pt>
                <c:pt idx="589">
                  <c:v>45596</c:v>
                </c:pt>
                <c:pt idx="590">
                  <c:v>45595</c:v>
                </c:pt>
                <c:pt idx="591">
                  <c:v>45594</c:v>
                </c:pt>
                <c:pt idx="592">
                  <c:v>45593</c:v>
                </c:pt>
                <c:pt idx="593">
                  <c:v>45592</c:v>
                </c:pt>
                <c:pt idx="594">
                  <c:v>45591</c:v>
                </c:pt>
                <c:pt idx="595">
                  <c:v>45590</c:v>
                </c:pt>
                <c:pt idx="596">
                  <c:v>45589</c:v>
                </c:pt>
                <c:pt idx="597">
                  <c:v>45588</c:v>
                </c:pt>
                <c:pt idx="598">
                  <c:v>45587</c:v>
                </c:pt>
                <c:pt idx="599">
                  <c:v>45586</c:v>
                </c:pt>
                <c:pt idx="600">
                  <c:v>45585</c:v>
                </c:pt>
                <c:pt idx="601">
                  <c:v>45584</c:v>
                </c:pt>
                <c:pt idx="602">
                  <c:v>45583</c:v>
                </c:pt>
                <c:pt idx="603">
                  <c:v>45582</c:v>
                </c:pt>
                <c:pt idx="604">
                  <c:v>45581</c:v>
                </c:pt>
                <c:pt idx="605">
                  <c:v>45580</c:v>
                </c:pt>
                <c:pt idx="606">
                  <c:v>45579</c:v>
                </c:pt>
                <c:pt idx="607">
                  <c:v>45578</c:v>
                </c:pt>
                <c:pt idx="608">
                  <c:v>45577</c:v>
                </c:pt>
                <c:pt idx="609">
                  <c:v>45576</c:v>
                </c:pt>
                <c:pt idx="610">
                  <c:v>45575</c:v>
                </c:pt>
                <c:pt idx="611">
                  <c:v>45574</c:v>
                </c:pt>
                <c:pt idx="612">
                  <c:v>45573</c:v>
                </c:pt>
                <c:pt idx="613">
                  <c:v>45572</c:v>
                </c:pt>
                <c:pt idx="614">
                  <c:v>45571</c:v>
                </c:pt>
                <c:pt idx="615">
                  <c:v>45570</c:v>
                </c:pt>
                <c:pt idx="616">
                  <c:v>45569</c:v>
                </c:pt>
                <c:pt idx="617">
                  <c:v>45565</c:v>
                </c:pt>
                <c:pt idx="618">
                  <c:v>45564</c:v>
                </c:pt>
                <c:pt idx="619">
                  <c:v>45563</c:v>
                </c:pt>
                <c:pt idx="620">
                  <c:v>45562</c:v>
                </c:pt>
                <c:pt idx="621">
                  <c:v>45561</c:v>
                </c:pt>
                <c:pt idx="622">
                  <c:v>45560</c:v>
                </c:pt>
                <c:pt idx="623">
                  <c:v>45559</c:v>
                </c:pt>
                <c:pt idx="624">
                  <c:v>45558</c:v>
                </c:pt>
                <c:pt idx="625">
                  <c:v>45557</c:v>
                </c:pt>
                <c:pt idx="626">
                  <c:v>45556</c:v>
                </c:pt>
                <c:pt idx="627">
                  <c:v>45555</c:v>
                </c:pt>
                <c:pt idx="628">
                  <c:v>45554</c:v>
                </c:pt>
                <c:pt idx="629">
                  <c:v>45553</c:v>
                </c:pt>
                <c:pt idx="630">
                  <c:v>45552</c:v>
                </c:pt>
                <c:pt idx="631">
                  <c:v>45551</c:v>
                </c:pt>
                <c:pt idx="632">
                  <c:v>45550</c:v>
                </c:pt>
                <c:pt idx="633">
                  <c:v>45549</c:v>
                </c:pt>
                <c:pt idx="634">
                  <c:v>45548</c:v>
                </c:pt>
                <c:pt idx="635">
                  <c:v>45547</c:v>
                </c:pt>
                <c:pt idx="636">
                  <c:v>45546</c:v>
                </c:pt>
                <c:pt idx="637">
                  <c:v>45545</c:v>
                </c:pt>
                <c:pt idx="638">
                  <c:v>45544</c:v>
                </c:pt>
                <c:pt idx="639">
                  <c:v>45543</c:v>
                </c:pt>
                <c:pt idx="640">
                  <c:v>45542</c:v>
                </c:pt>
                <c:pt idx="641">
                  <c:v>45541</c:v>
                </c:pt>
                <c:pt idx="642">
                  <c:v>45540</c:v>
                </c:pt>
                <c:pt idx="643">
                  <c:v>45539</c:v>
                </c:pt>
                <c:pt idx="644">
                  <c:v>45538</c:v>
                </c:pt>
                <c:pt idx="645">
                  <c:v>45537</c:v>
                </c:pt>
                <c:pt idx="646">
                  <c:v>45536</c:v>
                </c:pt>
                <c:pt idx="647">
                  <c:v>45534</c:v>
                </c:pt>
                <c:pt idx="648">
                  <c:v>45533</c:v>
                </c:pt>
                <c:pt idx="649">
                  <c:v>45532</c:v>
                </c:pt>
                <c:pt idx="650">
                  <c:v>45531</c:v>
                </c:pt>
                <c:pt idx="651">
                  <c:v>45530</c:v>
                </c:pt>
                <c:pt idx="652">
                  <c:v>45529</c:v>
                </c:pt>
                <c:pt idx="653">
                  <c:v>45528</c:v>
                </c:pt>
                <c:pt idx="654">
                  <c:v>45527</c:v>
                </c:pt>
                <c:pt idx="655">
                  <c:v>45526</c:v>
                </c:pt>
                <c:pt idx="656">
                  <c:v>45525</c:v>
                </c:pt>
                <c:pt idx="657">
                  <c:v>45524</c:v>
                </c:pt>
                <c:pt idx="658">
                  <c:v>45523</c:v>
                </c:pt>
                <c:pt idx="659">
                  <c:v>45522</c:v>
                </c:pt>
                <c:pt idx="660">
                  <c:v>45521</c:v>
                </c:pt>
                <c:pt idx="661">
                  <c:v>45520</c:v>
                </c:pt>
                <c:pt idx="662">
                  <c:v>45519</c:v>
                </c:pt>
                <c:pt idx="663">
                  <c:v>45518</c:v>
                </c:pt>
                <c:pt idx="664">
                  <c:v>45517</c:v>
                </c:pt>
                <c:pt idx="665">
                  <c:v>45516</c:v>
                </c:pt>
                <c:pt idx="666">
                  <c:v>45515</c:v>
                </c:pt>
                <c:pt idx="667">
                  <c:v>45514</c:v>
                </c:pt>
                <c:pt idx="668">
                  <c:v>45513</c:v>
                </c:pt>
                <c:pt idx="669">
                  <c:v>45512</c:v>
                </c:pt>
                <c:pt idx="670">
                  <c:v>45511</c:v>
                </c:pt>
                <c:pt idx="671">
                  <c:v>45510</c:v>
                </c:pt>
                <c:pt idx="672">
                  <c:v>45509</c:v>
                </c:pt>
                <c:pt idx="673">
                  <c:v>45508</c:v>
                </c:pt>
                <c:pt idx="674">
                  <c:v>45507</c:v>
                </c:pt>
                <c:pt idx="675">
                  <c:v>45506</c:v>
                </c:pt>
                <c:pt idx="676">
                  <c:v>45505</c:v>
                </c:pt>
                <c:pt idx="677">
                  <c:v>45504</c:v>
                </c:pt>
                <c:pt idx="678">
                  <c:v>45503</c:v>
                </c:pt>
                <c:pt idx="679">
                  <c:v>45502</c:v>
                </c:pt>
                <c:pt idx="680">
                  <c:v>45501</c:v>
                </c:pt>
                <c:pt idx="681">
                  <c:v>45500</c:v>
                </c:pt>
                <c:pt idx="682">
                  <c:v>45499</c:v>
                </c:pt>
                <c:pt idx="683">
                  <c:v>45498</c:v>
                </c:pt>
                <c:pt idx="684">
                  <c:v>45497</c:v>
                </c:pt>
                <c:pt idx="685">
                  <c:v>45496</c:v>
                </c:pt>
                <c:pt idx="686">
                  <c:v>45495</c:v>
                </c:pt>
                <c:pt idx="687">
                  <c:v>45494</c:v>
                </c:pt>
                <c:pt idx="688">
                  <c:v>45493</c:v>
                </c:pt>
                <c:pt idx="689">
                  <c:v>45492</c:v>
                </c:pt>
                <c:pt idx="690">
                  <c:v>45491</c:v>
                </c:pt>
                <c:pt idx="691">
                  <c:v>45490</c:v>
                </c:pt>
                <c:pt idx="692">
                  <c:v>45489</c:v>
                </c:pt>
                <c:pt idx="693">
                  <c:v>45488</c:v>
                </c:pt>
                <c:pt idx="694">
                  <c:v>45487</c:v>
                </c:pt>
                <c:pt idx="695">
                  <c:v>45486</c:v>
                </c:pt>
                <c:pt idx="696">
                  <c:v>45485</c:v>
                </c:pt>
                <c:pt idx="697">
                  <c:v>45484</c:v>
                </c:pt>
                <c:pt idx="698">
                  <c:v>45483</c:v>
                </c:pt>
                <c:pt idx="699">
                  <c:v>45482</c:v>
                </c:pt>
                <c:pt idx="700">
                  <c:v>45481</c:v>
                </c:pt>
                <c:pt idx="701">
                  <c:v>45480</c:v>
                </c:pt>
                <c:pt idx="702">
                  <c:v>45479</c:v>
                </c:pt>
                <c:pt idx="703">
                  <c:v>45478</c:v>
                </c:pt>
                <c:pt idx="704">
                  <c:v>45477</c:v>
                </c:pt>
                <c:pt idx="705">
                  <c:v>45476</c:v>
                </c:pt>
                <c:pt idx="706">
                  <c:v>45475</c:v>
                </c:pt>
                <c:pt idx="707">
                  <c:v>45474</c:v>
                </c:pt>
                <c:pt idx="708">
                  <c:v>45471</c:v>
                </c:pt>
                <c:pt idx="709">
                  <c:v>45470</c:v>
                </c:pt>
                <c:pt idx="710">
                  <c:v>45469</c:v>
                </c:pt>
                <c:pt idx="711">
                  <c:v>45468</c:v>
                </c:pt>
                <c:pt idx="712">
                  <c:v>45467</c:v>
                </c:pt>
                <c:pt idx="713">
                  <c:v>45464</c:v>
                </c:pt>
                <c:pt idx="714">
                  <c:v>45463</c:v>
                </c:pt>
                <c:pt idx="715">
                  <c:v>45462</c:v>
                </c:pt>
                <c:pt idx="716">
                  <c:v>45461</c:v>
                </c:pt>
                <c:pt idx="717">
                  <c:v>45460</c:v>
                </c:pt>
                <c:pt idx="718">
                  <c:v>45457</c:v>
                </c:pt>
                <c:pt idx="719">
                  <c:v>45456</c:v>
                </c:pt>
                <c:pt idx="720">
                  <c:v>45455</c:v>
                </c:pt>
                <c:pt idx="721">
                  <c:v>45454</c:v>
                </c:pt>
                <c:pt idx="722">
                  <c:v>45453</c:v>
                </c:pt>
                <c:pt idx="723">
                  <c:v>45450</c:v>
                </c:pt>
                <c:pt idx="724">
                  <c:v>45449</c:v>
                </c:pt>
                <c:pt idx="725">
                  <c:v>45448</c:v>
                </c:pt>
                <c:pt idx="726">
                  <c:v>45447</c:v>
                </c:pt>
                <c:pt idx="727">
                  <c:v>45446</c:v>
                </c:pt>
                <c:pt idx="728">
                  <c:v>45443</c:v>
                </c:pt>
                <c:pt idx="729">
                  <c:v>45442</c:v>
                </c:pt>
                <c:pt idx="730">
                  <c:v>45441</c:v>
                </c:pt>
                <c:pt idx="731">
                  <c:v>45440</c:v>
                </c:pt>
                <c:pt idx="732">
                  <c:v>45439</c:v>
                </c:pt>
                <c:pt idx="733">
                  <c:v>45436</c:v>
                </c:pt>
                <c:pt idx="734">
                  <c:v>45435</c:v>
                </c:pt>
                <c:pt idx="735">
                  <c:v>45434</c:v>
                </c:pt>
                <c:pt idx="736">
                  <c:v>45433</c:v>
                </c:pt>
                <c:pt idx="737">
                  <c:v>45429</c:v>
                </c:pt>
                <c:pt idx="738">
                  <c:v>45428</c:v>
                </c:pt>
                <c:pt idx="739">
                  <c:v>45427</c:v>
                </c:pt>
                <c:pt idx="740">
                  <c:v>45426</c:v>
                </c:pt>
                <c:pt idx="741">
                  <c:v>45425</c:v>
                </c:pt>
                <c:pt idx="742">
                  <c:v>45422</c:v>
                </c:pt>
                <c:pt idx="743">
                  <c:v>45420</c:v>
                </c:pt>
                <c:pt idx="744">
                  <c:v>45419</c:v>
                </c:pt>
                <c:pt idx="745">
                  <c:v>45418</c:v>
                </c:pt>
                <c:pt idx="746">
                  <c:v>45415</c:v>
                </c:pt>
                <c:pt idx="747">
                  <c:v>45414</c:v>
                </c:pt>
                <c:pt idx="748">
                  <c:v>45412</c:v>
                </c:pt>
                <c:pt idx="749">
                  <c:v>45412</c:v>
                </c:pt>
                <c:pt idx="750">
                  <c:v>45411</c:v>
                </c:pt>
                <c:pt idx="751">
                  <c:v>45408</c:v>
                </c:pt>
                <c:pt idx="752">
                  <c:v>45407</c:v>
                </c:pt>
                <c:pt idx="753">
                  <c:v>45406</c:v>
                </c:pt>
                <c:pt idx="754">
                  <c:v>45405</c:v>
                </c:pt>
                <c:pt idx="755">
                  <c:v>45404</c:v>
                </c:pt>
                <c:pt idx="756">
                  <c:v>45401</c:v>
                </c:pt>
                <c:pt idx="757">
                  <c:v>45400</c:v>
                </c:pt>
                <c:pt idx="758">
                  <c:v>45399</c:v>
                </c:pt>
                <c:pt idx="759">
                  <c:v>45398</c:v>
                </c:pt>
                <c:pt idx="760">
                  <c:v>45397</c:v>
                </c:pt>
                <c:pt idx="761">
                  <c:v>45394</c:v>
                </c:pt>
                <c:pt idx="762">
                  <c:v>45393</c:v>
                </c:pt>
                <c:pt idx="763">
                  <c:v>45392</c:v>
                </c:pt>
                <c:pt idx="764">
                  <c:v>45391</c:v>
                </c:pt>
                <c:pt idx="765">
                  <c:v>45390</c:v>
                </c:pt>
                <c:pt idx="766">
                  <c:v>45387</c:v>
                </c:pt>
                <c:pt idx="767">
                  <c:v>45386</c:v>
                </c:pt>
                <c:pt idx="768">
                  <c:v>45385</c:v>
                </c:pt>
                <c:pt idx="769">
                  <c:v>45384</c:v>
                </c:pt>
                <c:pt idx="770">
                  <c:v>45379</c:v>
                </c:pt>
                <c:pt idx="771">
                  <c:v>45378</c:v>
                </c:pt>
                <c:pt idx="772">
                  <c:v>45377</c:v>
                </c:pt>
                <c:pt idx="773">
                  <c:v>45376</c:v>
                </c:pt>
                <c:pt idx="774">
                  <c:v>45373</c:v>
                </c:pt>
                <c:pt idx="775">
                  <c:v>45372</c:v>
                </c:pt>
                <c:pt idx="776">
                  <c:v>45371</c:v>
                </c:pt>
                <c:pt idx="777">
                  <c:v>45370</c:v>
                </c:pt>
                <c:pt idx="778">
                  <c:v>45369</c:v>
                </c:pt>
                <c:pt idx="779">
                  <c:v>45366</c:v>
                </c:pt>
                <c:pt idx="780">
                  <c:v>45365</c:v>
                </c:pt>
                <c:pt idx="781">
                  <c:v>45364</c:v>
                </c:pt>
                <c:pt idx="782">
                  <c:v>45363</c:v>
                </c:pt>
                <c:pt idx="783">
                  <c:v>45362</c:v>
                </c:pt>
                <c:pt idx="784">
                  <c:v>45359</c:v>
                </c:pt>
                <c:pt idx="785">
                  <c:v>45358</c:v>
                </c:pt>
                <c:pt idx="786">
                  <c:v>45357</c:v>
                </c:pt>
                <c:pt idx="787">
                  <c:v>45356</c:v>
                </c:pt>
                <c:pt idx="788">
                  <c:v>45355</c:v>
                </c:pt>
                <c:pt idx="789">
                  <c:v>45352</c:v>
                </c:pt>
                <c:pt idx="790">
                  <c:v>45351</c:v>
                </c:pt>
                <c:pt idx="791">
                  <c:v>45351</c:v>
                </c:pt>
                <c:pt idx="792">
                  <c:v>45350</c:v>
                </c:pt>
                <c:pt idx="793">
                  <c:v>45349</c:v>
                </c:pt>
                <c:pt idx="794">
                  <c:v>45348</c:v>
                </c:pt>
                <c:pt idx="795">
                  <c:v>45345</c:v>
                </c:pt>
                <c:pt idx="796">
                  <c:v>45344</c:v>
                </c:pt>
                <c:pt idx="797">
                  <c:v>45343</c:v>
                </c:pt>
                <c:pt idx="798">
                  <c:v>45342</c:v>
                </c:pt>
                <c:pt idx="799">
                  <c:v>45341</c:v>
                </c:pt>
                <c:pt idx="800">
                  <c:v>45338</c:v>
                </c:pt>
                <c:pt idx="801">
                  <c:v>45337</c:v>
                </c:pt>
                <c:pt idx="802">
                  <c:v>45336</c:v>
                </c:pt>
                <c:pt idx="803">
                  <c:v>45335</c:v>
                </c:pt>
                <c:pt idx="804">
                  <c:v>45334</c:v>
                </c:pt>
                <c:pt idx="805">
                  <c:v>45331</c:v>
                </c:pt>
                <c:pt idx="806">
                  <c:v>45330</c:v>
                </c:pt>
                <c:pt idx="807">
                  <c:v>45329</c:v>
                </c:pt>
                <c:pt idx="808">
                  <c:v>45328</c:v>
                </c:pt>
                <c:pt idx="809">
                  <c:v>45327</c:v>
                </c:pt>
                <c:pt idx="810">
                  <c:v>45324</c:v>
                </c:pt>
                <c:pt idx="811">
                  <c:v>45323</c:v>
                </c:pt>
                <c:pt idx="812">
                  <c:v>45322</c:v>
                </c:pt>
                <c:pt idx="813">
                  <c:v>45321</c:v>
                </c:pt>
                <c:pt idx="814">
                  <c:v>45320</c:v>
                </c:pt>
                <c:pt idx="815">
                  <c:v>45317</c:v>
                </c:pt>
                <c:pt idx="816">
                  <c:v>45316</c:v>
                </c:pt>
                <c:pt idx="817">
                  <c:v>45315</c:v>
                </c:pt>
                <c:pt idx="818">
                  <c:v>45314</c:v>
                </c:pt>
                <c:pt idx="819">
                  <c:v>45313</c:v>
                </c:pt>
                <c:pt idx="820">
                  <c:v>45310</c:v>
                </c:pt>
                <c:pt idx="821">
                  <c:v>45309</c:v>
                </c:pt>
                <c:pt idx="822">
                  <c:v>45308</c:v>
                </c:pt>
                <c:pt idx="823">
                  <c:v>45307</c:v>
                </c:pt>
                <c:pt idx="824">
                  <c:v>45306</c:v>
                </c:pt>
                <c:pt idx="825">
                  <c:v>45303</c:v>
                </c:pt>
                <c:pt idx="826">
                  <c:v>45302</c:v>
                </c:pt>
                <c:pt idx="827">
                  <c:v>45301</c:v>
                </c:pt>
                <c:pt idx="828">
                  <c:v>45300</c:v>
                </c:pt>
                <c:pt idx="829">
                  <c:v>45299</c:v>
                </c:pt>
                <c:pt idx="830">
                  <c:v>45296</c:v>
                </c:pt>
                <c:pt idx="831">
                  <c:v>45295</c:v>
                </c:pt>
                <c:pt idx="832">
                  <c:v>45294</c:v>
                </c:pt>
                <c:pt idx="833">
                  <c:v>45293</c:v>
                </c:pt>
                <c:pt idx="834">
                  <c:v>45289</c:v>
                </c:pt>
                <c:pt idx="835">
                  <c:v>45288</c:v>
                </c:pt>
                <c:pt idx="836">
                  <c:v>45287</c:v>
                </c:pt>
                <c:pt idx="837">
                  <c:v>45282</c:v>
                </c:pt>
                <c:pt idx="838">
                  <c:v>45281</c:v>
                </c:pt>
                <c:pt idx="839">
                  <c:v>45280</c:v>
                </c:pt>
                <c:pt idx="840">
                  <c:v>45279</c:v>
                </c:pt>
                <c:pt idx="841">
                  <c:v>45278</c:v>
                </c:pt>
                <c:pt idx="842">
                  <c:v>45275</c:v>
                </c:pt>
                <c:pt idx="843">
                  <c:v>45274</c:v>
                </c:pt>
                <c:pt idx="844">
                  <c:v>45273</c:v>
                </c:pt>
                <c:pt idx="845">
                  <c:v>45272</c:v>
                </c:pt>
                <c:pt idx="846">
                  <c:v>45271</c:v>
                </c:pt>
                <c:pt idx="847">
                  <c:v>45268</c:v>
                </c:pt>
                <c:pt idx="848">
                  <c:v>45267</c:v>
                </c:pt>
                <c:pt idx="849">
                  <c:v>45266</c:v>
                </c:pt>
                <c:pt idx="850">
                  <c:v>45265</c:v>
                </c:pt>
                <c:pt idx="851">
                  <c:v>45264</c:v>
                </c:pt>
                <c:pt idx="852">
                  <c:v>45261</c:v>
                </c:pt>
                <c:pt idx="853">
                  <c:v>45260</c:v>
                </c:pt>
                <c:pt idx="854">
                  <c:v>45259</c:v>
                </c:pt>
                <c:pt idx="855">
                  <c:v>45258</c:v>
                </c:pt>
                <c:pt idx="856">
                  <c:v>45257</c:v>
                </c:pt>
                <c:pt idx="857">
                  <c:v>45254</c:v>
                </c:pt>
                <c:pt idx="858">
                  <c:v>45253</c:v>
                </c:pt>
                <c:pt idx="859">
                  <c:v>45252</c:v>
                </c:pt>
                <c:pt idx="860">
                  <c:v>45251</c:v>
                </c:pt>
                <c:pt idx="861">
                  <c:v>45250</c:v>
                </c:pt>
                <c:pt idx="862">
                  <c:v>45247</c:v>
                </c:pt>
                <c:pt idx="863">
                  <c:v>45246</c:v>
                </c:pt>
                <c:pt idx="864">
                  <c:v>45245</c:v>
                </c:pt>
                <c:pt idx="865">
                  <c:v>45244</c:v>
                </c:pt>
                <c:pt idx="866">
                  <c:v>45243</c:v>
                </c:pt>
                <c:pt idx="867">
                  <c:v>45240</c:v>
                </c:pt>
                <c:pt idx="868">
                  <c:v>45239</c:v>
                </c:pt>
                <c:pt idx="869">
                  <c:v>45238</c:v>
                </c:pt>
                <c:pt idx="870">
                  <c:v>45237</c:v>
                </c:pt>
                <c:pt idx="871">
                  <c:v>45236</c:v>
                </c:pt>
                <c:pt idx="872">
                  <c:v>45233</c:v>
                </c:pt>
                <c:pt idx="873">
                  <c:v>45232</c:v>
                </c:pt>
                <c:pt idx="874">
                  <c:v>45230</c:v>
                </c:pt>
                <c:pt idx="875">
                  <c:v>45229</c:v>
                </c:pt>
                <c:pt idx="876">
                  <c:v>45228</c:v>
                </c:pt>
                <c:pt idx="877">
                  <c:v>45227</c:v>
                </c:pt>
                <c:pt idx="878">
                  <c:v>45226</c:v>
                </c:pt>
                <c:pt idx="879">
                  <c:v>45225</c:v>
                </c:pt>
                <c:pt idx="880">
                  <c:v>45224</c:v>
                </c:pt>
                <c:pt idx="881">
                  <c:v>45223</c:v>
                </c:pt>
                <c:pt idx="882">
                  <c:v>45222</c:v>
                </c:pt>
                <c:pt idx="883">
                  <c:v>45219</c:v>
                </c:pt>
                <c:pt idx="884">
                  <c:v>45218</c:v>
                </c:pt>
                <c:pt idx="885">
                  <c:v>45217</c:v>
                </c:pt>
                <c:pt idx="886">
                  <c:v>45216</c:v>
                </c:pt>
                <c:pt idx="887">
                  <c:v>45215</c:v>
                </c:pt>
                <c:pt idx="888">
                  <c:v>45212</c:v>
                </c:pt>
                <c:pt idx="889">
                  <c:v>45211</c:v>
                </c:pt>
                <c:pt idx="890">
                  <c:v>45210</c:v>
                </c:pt>
                <c:pt idx="891">
                  <c:v>45209</c:v>
                </c:pt>
                <c:pt idx="892">
                  <c:v>45208</c:v>
                </c:pt>
                <c:pt idx="893">
                  <c:v>45205</c:v>
                </c:pt>
                <c:pt idx="894">
                  <c:v>45204</c:v>
                </c:pt>
                <c:pt idx="895">
                  <c:v>45203</c:v>
                </c:pt>
                <c:pt idx="896">
                  <c:v>45202</c:v>
                </c:pt>
                <c:pt idx="897">
                  <c:v>45201</c:v>
                </c:pt>
                <c:pt idx="898">
                  <c:v>45198</c:v>
                </c:pt>
                <c:pt idx="899">
                  <c:v>45197</c:v>
                </c:pt>
                <c:pt idx="900">
                  <c:v>45196</c:v>
                </c:pt>
                <c:pt idx="901">
                  <c:v>45195</c:v>
                </c:pt>
                <c:pt idx="902">
                  <c:v>45194</c:v>
                </c:pt>
                <c:pt idx="903">
                  <c:v>45191</c:v>
                </c:pt>
                <c:pt idx="904">
                  <c:v>45190</c:v>
                </c:pt>
                <c:pt idx="905">
                  <c:v>45189</c:v>
                </c:pt>
                <c:pt idx="906">
                  <c:v>45188</c:v>
                </c:pt>
                <c:pt idx="907">
                  <c:v>45187</c:v>
                </c:pt>
                <c:pt idx="908">
                  <c:v>45184</c:v>
                </c:pt>
                <c:pt idx="909">
                  <c:v>45183</c:v>
                </c:pt>
                <c:pt idx="910">
                  <c:v>45182</c:v>
                </c:pt>
                <c:pt idx="911">
                  <c:v>45181</c:v>
                </c:pt>
                <c:pt idx="912">
                  <c:v>45180</c:v>
                </c:pt>
                <c:pt idx="913">
                  <c:v>45177</c:v>
                </c:pt>
                <c:pt idx="914">
                  <c:v>45176</c:v>
                </c:pt>
                <c:pt idx="915">
                  <c:v>45175</c:v>
                </c:pt>
                <c:pt idx="916">
                  <c:v>45174</c:v>
                </c:pt>
                <c:pt idx="917">
                  <c:v>45173</c:v>
                </c:pt>
                <c:pt idx="918">
                  <c:v>45172</c:v>
                </c:pt>
                <c:pt idx="919">
                  <c:v>45171</c:v>
                </c:pt>
                <c:pt idx="920">
                  <c:v>45170</c:v>
                </c:pt>
                <c:pt idx="921">
                  <c:v>45169</c:v>
                </c:pt>
                <c:pt idx="922">
                  <c:v>45168</c:v>
                </c:pt>
                <c:pt idx="923">
                  <c:v>45167</c:v>
                </c:pt>
                <c:pt idx="924">
                  <c:v>45166</c:v>
                </c:pt>
                <c:pt idx="925">
                  <c:v>45163</c:v>
                </c:pt>
                <c:pt idx="926">
                  <c:v>45162</c:v>
                </c:pt>
                <c:pt idx="927">
                  <c:v>45161</c:v>
                </c:pt>
                <c:pt idx="928">
                  <c:v>45160</c:v>
                </c:pt>
                <c:pt idx="929">
                  <c:v>45159</c:v>
                </c:pt>
                <c:pt idx="930">
                  <c:v>45156</c:v>
                </c:pt>
                <c:pt idx="931">
                  <c:v>45155</c:v>
                </c:pt>
                <c:pt idx="932">
                  <c:v>45154</c:v>
                </c:pt>
                <c:pt idx="933">
                  <c:v>45152</c:v>
                </c:pt>
                <c:pt idx="934">
                  <c:v>45149</c:v>
                </c:pt>
                <c:pt idx="935">
                  <c:v>45148</c:v>
                </c:pt>
                <c:pt idx="936">
                  <c:v>45147</c:v>
                </c:pt>
                <c:pt idx="937">
                  <c:v>45146</c:v>
                </c:pt>
                <c:pt idx="938">
                  <c:v>45145</c:v>
                </c:pt>
                <c:pt idx="939">
                  <c:v>45142</c:v>
                </c:pt>
                <c:pt idx="940">
                  <c:v>45141</c:v>
                </c:pt>
                <c:pt idx="941">
                  <c:v>45140</c:v>
                </c:pt>
                <c:pt idx="942">
                  <c:v>45139</c:v>
                </c:pt>
                <c:pt idx="943">
                  <c:v>45138</c:v>
                </c:pt>
                <c:pt idx="944">
                  <c:v>45137</c:v>
                </c:pt>
                <c:pt idx="945">
                  <c:v>45136</c:v>
                </c:pt>
                <c:pt idx="946">
                  <c:v>45135</c:v>
                </c:pt>
                <c:pt idx="947">
                  <c:v>45134</c:v>
                </c:pt>
                <c:pt idx="948">
                  <c:v>45133</c:v>
                </c:pt>
                <c:pt idx="949">
                  <c:v>45132</c:v>
                </c:pt>
                <c:pt idx="950">
                  <c:v>45131</c:v>
                </c:pt>
                <c:pt idx="951">
                  <c:v>45130</c:v>
                </c:pt>
                <c:pt idx="952">
                  <c:v>45129</c:v>
                </c:pt>
                <c:pt idx="953">
                  <c:v>45128</c:v>
                </c:pt>
                <c:pt idx="954">
                  <c:v>45127</c:v>
                </c:pt>
                <c:pt idx="955">
                  <c:v>45126</c:v>
                </c:pt>
                <c:pt idx="956">
                  <c:v>45125</c:v>
                </c:pt>
                <c:pt idx="957">
                  <c:v>45124</c:v>
                </c:pt>
                <c:pt idx="958">
                  <c:v>45123</c:v>
                </c:pt>
                <c:pt idx="959">
                  <c:v>45122</c:v>
                </c:pt>
                <c:pt idx="960">
                  <c:v>45121</c:v>
                </c:pt>
                <c:pt idx="961">
                  <c:v>45120</c:v>
                </c:pt>
                <c:pt idx="962">
                  <c:v>45119</c:v>
                </c:pt>
                <c:pt idx="963">
                  <c:v>45118</c:v>
                </c:pt>
                <c:pt idx="964">
                  <c:v>45117</c:v>
                </c:pt>
                <c:pt idx="965">
                  <c:v>45116</c:v>
                </c:pt>
                <c:pt idx="966">
                  <c:v>45115</c:v>
                </c:pt>
                <c:pt idx="967">
                  <c:v>45114</c:v>
                </c:pt>
                <c:pt idx="968">
                  <c:v>45113</c:v>
                </c:pt>
                <c:pt idx="969">
                  <c:v>45112</c:v>
                </c:pt>
                <c:pt idx="970">
                  <c:v>45111</c:v>
                </c:pt>
                <c:pt idx="971">
                  <c:v>45110</c:v>
                </c:pt>
                <c:pt idx="972">
                  <c:v>45109</c:v>
                </c:pt>
                <c:pt idx="973">
                  <c:v>45108</c:v>
                </c:pt>
                <c:pt idx="974">
                  <c:v>45107</c:v>
                </c:pt>
                <c:pt idx="975">
                  <c:v>45106</c:v>
                </c:pt>
                <c:pt idx="976">
                  <c:v>45106</c:v>
                </c:pt>
                <c:pt idx="977">
                  <c:v>45105</c:v>
                </c:pt>
                <c:pt idx="978">
                  <c:v>45105</c:v>
                </c:pt>
                <c:pt idx="979">
                  <c:v>45104</c:v>
                </c:pt>
                <c:pt idx="980">
                  <c:v>45104</c:v>
                </c:pt>
                <c:pt idx="981">
                  <c:v>45103</c:v>
                </c:pt>
                <c:pt idx="982">
                  <c:v>45103</c:v>
                </c:pt>
                <c:pt idx="983">
                  <c:v>45099</c:v>
                </c:pt>
                <c:pt idx="984">
                  <c:v>45099</c:v>
                </c:pt>
                <c:pt idx="985">
                  <c:v>45098</c:v>
                </c:pt>
                <c:pt idx="986">
                  <c:v>45098</c:v>
                </c:pt>
                <c:pt idx="987">
                  <c:v>45097</c:v>
                </c:pt>
                <c:pt idx="988">
                  <c:v>45097</c:v>
                </c:pt>
                <c:pt idx="989">
                  <c:v>45096</c:v>
                </c:pt>
                <c:pt idx="990">
                  <c:v>45096</c:v>
                </c:pt>
                <c:pt idx="991">
                  <c:v>45093</c:v>
                </c:pt>
                <c:pt idx="992">
                  <c:v>45093</c:v>
                </c:pt>
                <c:pt idx="993">
                  <c:v>45092</c:v>
                </c:pt>
                <c:pt idx="994">
                  <c:v>45092</c:v>
                </c:pt>
                <c:pt idx="995">
                  <c:v>45091</c:v>
                </c:pt>
                <c:pt idx="996">
                  <c:v>45091</c:v>
                </c:pt>
                <c:pt idx="997">
                  <c:v>45090</c:v>
                </c:pt>
                <c:pt idx="998">
                  <c:v>45090</c:v>
                </c:pt>
                <c:pt idx="999">
                  <c:v>45089</c:v>
                </c:pt>
                <c:pt idx="1000">
                  <c:v>45089</c:v>
                </c:pt>
                <c:pt idx="1001">
                  <c:v>45086</c:v>
                </c:pt>
                <c:pt idx="1002">
                  <c:v>45086</c:v>
                </c:pt>
                <c:pt idx="1003">
                  <c:v>45085</c:v>
                </c:pt>
                <c:pt idx="1004">
                  <c:v>45085</c:v>
                </c:pt>
                <c:pt idx="1005">
                  <c:v>45084</c:v>
                </c:pt>
                <c:pt idx="1006">
                  <c:v>45084</c:v>
                </c:pt>
                <c:pt idx="1007">
                  <c:v>45083</c:v>
                </c:pt>
                <c:pt idx="1008">
                  <c:v>45083</c:v>
                </c:pt>
                <c:pt idx="1009">
                  <c:v>45082</c:v>
                </c:pt>
                <c:pt idx="1010">
                  <c:v>45082</c:v>
                </c:pt>
                <c:pt idx="1011">
                  <c:v>45079</c:v>
                </c:pt>
                <c:pt idx="1012">
                  <c:v>45079</c:v>
                </c:pt>
                <c:pt idx="1013">
                  <c:v>45078</c:v>
                </c:pt>
                <c:pt idx="1014">
                  <c:v>45078</c:v>
                </c:pt>
                <c:pt idx="1015">
                  <c:v>45077</c:v>
                </c:pt>
                <c:pt idx="1016">
                  <c:v>45077</c:v>
                </c:pt>
                <c:pt idx="1017">
                  <c:v>45076</c:v>
                </c:pt>
                <c:pt idx="1018">
                  <c:v>45072</c:v>
                </c:pt>
                <c:pt idx="1019">
                  <c:v>45071</c:v>
                </c:pt>
                <c:pt idx="1020">
                  <c:v>45070</c:v>
                </c:pt>
                <c:pt idx="1021">
                  <c:v>45069</c:v>
                </c:pt>
                <c:pt idx="1022">
                  <c:v>45068</c:v>
                </c:pt>
                <c:pt idx="1023">
                  <c:v>45065</c:v>
                </c:pt>
                <c:pt idx="1024">
                  <c:v>45063</c:v>
                </c:pt>
                <c:pt idx="1025">
                  <c:v>45062</c:v>
                </c:pt>
                <c:pt idx="1026">
                  <c:v>45061</c:v>
                </c:pt>
                <c:pt idx="1027">
                  <c:v>45058</c:v>
                </c:pt>
                <c:pt idx="1028">
                  <c:v>45057</c:v>
                </c:pt>
                <c:pt idx="1029">
                  <c:v>45056</c:v>
                </c:pt>
                <c:pt idx="1030">
                  <c:v>45054</c:v>
                </c:pt>
                <c:pt idx="1031">
                  <c:v>45051</c:v>
                </c:pt>
                <c:pt idx="1032">
                  <c:v>45050</c:v>
                </c:pt>
                <c:pt idx="1033">
                  <c:v>45049</c:v>
                </c:pt>
                <c:pt idx="1034">
                  <c:v>45048</c:v>
                </c:pt>
                <c:pt idx="1035">
                  <c:v>45044</c:v>
                </c:pt>
                <c:pt idx="1036">
                  <c:v>45043</c:v>
                </c:pt>
                <c:pt idx="1037">
                  <c:v>45042</c:v>
                </c:pt>
                <c:pt idx="1038">
                  <c:v>45041</c:v>
                </c:pt>
                <c:pt idx="1039">
                  <c:v>45040</c:v>
                </c:pt>
                <c:pt idx="1040">
                  <c:v>45037</c:v>
                </c:pt>
                <c:pt idx="1041">
                  <c:v>45036</c:v>
                </c:pt>
                <c:pt idx="1042">
                  <c:v>45035</c:v>
                </c:pt>
                <c:pt idx="1043">
                  <c:v>45034</c:v>
                </c:pt>
                <c:pt idx="1044">
                  <c:v>45033</c:v>
                </c:pt>
                <c:pt idx="1045">
                  <c:v>45030</c:v>
                </c:pt>
                <c:pt idx="1046">
                  <c:v>45029</c:v>
                </c:pt>
                <c:pt idx="1047">
                  <c:v>45028</c:v>
                </c:pt>
                <c:pt idx="1048">
                  <c:v>45027</c:v>
                </c:pt>
                <c:pt idx="1049">
                  <c:v>45022</c:v>
                </c:pt>
                <c:pt idx="1050">
                  <c:v>45021</c:v>
                </c:pt>
                <c:pt idx="1051">
                  <c:v>45020</c:v>
                </c:pt>
                <c:pt idx="1052">
                  <c:v>45019</c:v>
                </c:pt>
                <c:pt idx="1053">
                  <c:v>45016</c:v>
                </c:pt>
                <c:pt idx="1054">
                  <c:v>45015</c:v>
                </c:pt>
                <c:pt idx="1055">
                  <c:v>45014</c:v>
                </c:pt>
                <c:pt idx="1056">
                  <c:v>45013</c:v>
                </c:pt>
                <c:pt idx="1057">
                  <c:v>45012</c:v>
                </c:pt>
                <c:pt idx="1058">
                  <c:v>45009</c:v>
                </c:pt>
                <c:pt idx="1059">
                  <c:v>45008</c:v>
                </c:pt>
                <c:pt idx="1060">
                  <c:v>45007</c:v>
                </c:pt>
                <c:pt idx="1061">
                  <c:v>45006</c:v>
                </c:pt>
                <c:pt idx="1062">
                  <c:v>45005</c:v>
                </c:pt>
                <c:pt idx="1063">
                  <c:v>45002</c:v>
                </c:pt>
                <c:pt idx="1064">
                  <c:v>45001</c:v>
                </c:pt>
                <c:pt idx="1065">
                  <c:v>45000</c:v>
                </c:pt>
                <c:pt idx="1066">
                  <c:v>44999</c:v>
                </c:pt>
                <c:pt idx="1067">
                  <c:v>44998</c:v>
                </c:pt>
                <c:pt idx="1068">
                  <c:v>44995</c:v>
                </c:pt>
                <c:pt idx="1069">
                  <c:v>44994</c:v>
                </c:pt>
                <c:pt idx="1070">
                  <c:v>44993</c:v>
                </c:pt>
                <c:pt idx="1071">
                  <c:v>44992</c:v>
                </c:pt>
                <c:pt idx="1072">
                  <c:v>44991</c:v>
                </c:pt>
                <c:pt idx="1073">
                  <c:v>44988</c:v>
                </c:pt>
                <c:pt idx="1074">
                  <c:v>44987</c:v>
                </c:pt>
                <c:pt idx="1075">
                  <c:v>44985</c:v>
                </c:pt>
                <c:pt idx="1076">
                  <c:v>44984</c:v>
                </c:pt>
                <c:pt idx="1077">
                  <c:v>44981</c:v>
                </c:pt>
                <c:pt idx="1078">
                  <c:v>44980</c:v>
                </c:pt>
                <c:pt idx="1079">
                  <c:v>44979</c:v>
                </c:pt>
                <c:pt idx="1080">
                  <c:v>44978</c:v>
                </c:pt>
                <c:pt idx="1081">
                  <c:v>44977</c:v>
                </c:pt>
                <c:pt idx="1082">
                  <c:v>44974</c:v>
                </c:pt>
                <c:pt idx="1083">
                  <c:v>44973</c:v>
                </c:pt>
                <c:pt idx="1084">
                  <c:v>44972</c:v>
                </c:pt>
                <c:pt idx="1085">
                  <c:v>44971</c:v>
                </c:pt>
                <c:pt idx="1086">
                  <c:v>44970</c:v>
                </c:pt>
                <c:pt idx="1087">
                  <c:v>44967</c:v>
                </c:pt>
                <c:pt idx="1088">
                  <c:v>44966</c:v>
                </c:pt>
                <c:pt idx="1089">
                  <c:v>44965</c:v>
                </c:pt>
                <c:pt idx="1090">
                  <c:v>44964</c:v>
                </c:pt>
                <c:pt idx="1091">
                  <c:v>44963</c:v>
                </c:pt>
                <c:pt idx="1092">
                  <c:v>44960</c:v>
                </c:pt>
                <c:pt idx="1093">
                  <c:v>44959</c:v>
                </c:pt>
                <c:pt idx="1094">
                  <c:v>44958</c:v>
                </c:pt>
                <c:pt idx="1095">
                  <c:v>44957</c:v>
                </c:pt>
                <c:pt idx="1096">
                  <c:v>44956</c:v>
                </c:pt>
                <c:pt idx="1097">
                  <c:v>44953</c:v>
                </c:pt>
                <c:pt idx="1098">
                  <c:v>44952</c:v>
                </c:pt>
                <c:pt idx="1099">
                  <c:v>44951</c:v>
                </c:pt>
                <c:pt idx="1100">
                  <c:v>44950</c:v>
                </c:pt>
                <c:pt idx="1101">
                  <c:v>44949</c:v>
                </c:pt>
                <c:pt idx="1102">
                  <c:v>44946</c:v>
                </c:pt>
                <c:pt idx="1103">
                  <c:v>44945</c:v>
                </c:pt>
                <c:pt idx="1104">
                  <c:v>44944</c:v>
                </c:pt>
                <c:pt idx="1105">
                  <c:v>44943</c:v>
                </c:pt>
                <c:pt idx="1106">
                  <c:v>44942</c:v>
                </c:pt>
                <c:pt idx="1107">
                  <c:v>44939</c:v>
                </c:pt>
                <c:pt idx="1108">
                  <c:v>44938</c:v>
                </c:pt>
                <c:pt idx="1109">
                  <c:v>44937</c:v>
                </c:pt>
                <c:pt idx="1110">
                  <c:v>44936</c:v>
                </c:pt>
                <c:pt idx="1111">
                  <c:v>44935</c:v>
                </c:pt>
                <c:pt idx="1112">
                  <c:v>44932</c:v>
                </c:pt>
                <c:pt idx="1113">
                  <c:v>44931</c:v>
                </c:pt>
                <c:pt idx="1114">
                  <c:v>44930</c:v>
                </c:pt>
                <c:pt idx="1115">
                  <c:v>44929</c:v>
                </c:pt>
                <c:pt idx="1116">
                  <c:v>44928</c:v>
                </c:pt>
                <c:pt idx="1117">
                  <c:v>44925</c:v>
                </c:pt>
                <c:pt idx="1118">
                  <c:v>44924</c:v>
                </c:pt>
                <c:pt idx="1119">
                  <c:v>44923</c:v>
                </c:pt>
                <c:pt idx="1120">
                  <c:v>44922</c:v>
                </c:pt>
                <c:pt idx="1121">
                  <c:v>44918</c:v>
                </c:pt>
                <c:pt idx="1122">
                  <c:v>44917</c:v>
                </c:pt>
                <c:pt idx="1123">
                  <c:v>44916</c:v>
                </c:pt>
                <c:pt idx="1124">
                  <c:v>44915</c:v>
                </c:pt>
                <c:pt idx="1125">
                  <c:v>44914</c:v>
                </c:pt>
                <c:pt idx="1126">
                  <c:v>44911</c:v>
                </c:pt>
                <c:pt idx="1127">
                  <c:v>44910</c:v>
                </c:pt>
                <c:pt idx="1128">
                  <c:v>44909</c:v>
                </c:pt>
                <c:pt idx="1129">
                  <c:v>44908</c:v>
                </c:pt>
                <c:pt idx="1130">
                  <c:v>44907</c:v>
                </c:pt>
                <c:pt idx="1131">
                  <c:v>44904</c:v>
                </c:pt>
                <c:pt idx="1132">
                  <c:v>44903</c:v>
                </c:pt>
                <c:pt idx="1133">
                  <c:v>44902</c:v>
                </c:pt>
                <c:pt idx="1134">
                  <c:v>44901</c:v>
                </c:pt>
                <c:pt idx="1135">
                  <c:v>44900</c:v>
                </c:pt>
                <c:pt idx="1136">
                  <c:v>44897</c:v>
                </c:pt>
                <c:pt idx="1137">
                  <c:v>44896</c:v>
                </c:pt>
                <c:pt idx="1138">
                  <c:v>44895</c:v>
                </c:pt>
                <c:pt idx="1139">
                  <c:v>44894</c:v>
                </c:pt>
                <c:pt idx="1140">
                  <c:v>44893</c:v>
                </c:pt>
                <c:pt idx="1141">
                  <c:v>44890</c:v>
                </c:pt>
                <c:pt idx="1142">
                  <c:v>44889</c:v>
                </c:pt>
                <c:pt idx="1143">
                  <c:v>44888</c:v>
                </c:pt>
                <c:pt idx="1144">
                  <c:v>44887</c:v>
                </c:pt>
                <c:pt idx="1145">
                  <c:v>44886</c:v>
                </c:pt>
                <c:pt idx="1146">
                  <c:v>44883</c:v>
                </c:pt>
                <c:pt idx="1147">
                  <c:v>44882</c:v>
                </c:pt>
                <c:pt idx="1148">
                  <c:v>44881</c:v>
                </c:pt>
                <c:pt idx="1149">
                  <c:v>44880</c:v>
                </c:pt>
                <c:pt idx="1150">
                  <c:v>44879</c:v>
                </c:pt>
                <c:pt idx="1151">
                  <c:v>44876</c:v>
                </c:pt>
                <c:pt idx="1152">
                  <c:v>44875</c:v>
                </c:pt>
                <c:pt idx="1153">
                  <c:v>44874</c:v>
                </c:pt>
                <c:pt idx="1154">
                  <c:v>44873</c:v>
                </c:pt>
                <c:pt idx="1155">
                  <c:v>44872</c:v>
                </c:pt>
                <c:pt idx="1156">
                  <c:v>44869</c:v>
                </c:pt>
                <c:pt idx="1157">
                  <c:v>44868</c:v>
                </c:pt>
                <c:pt idx="1158">
                  <c:v>44867</c:v>
                </c:pt>
                <c:pt idx="1159">
                  <c:v>44865</c:v>
                </c:pt>
                <c:pt idx="1160">
                  <c:v>44862</c:v>
                </c:pt>
                <c:pt idx="1161">
                  <c:v>44861</c:v>
                </c:pt>
                <c:pt idx="1162">
                  <c:v>44860</c:v>
                </c:pt>
                <c:pt idx="1163">
                  <c:v>44859</c:v>
                </c:pt>
                <c:pt idx="1164">
                  <c:v>44858</c:v>
                </c:pt>
                <c:pt idx="1165">
                  <c:v>44855</c:v>
                </c:pt>
                <c:pt idx="1166">
                  <c:v>44854</c:v>
                </c:pt>
                <c:pt idx="1167">
                  <c:v>44853</c:v>
                </c:pt>
                <c:pt idx="1168">
                  <c:v>44852</c:v>
                </c:pt>
                <c:pt idx="1169">
                  <c:v>44851</c:v>
                </c:pt>
                <c:pt idx="1170">
                  <c:v>44848</c:v>
                </c:pt>
                <c:pt idx="1171">
                  <c:v>44847</c:v>
                </c:pt>
                <c:pt idx="1172">
                  <c:v>44846</c:v>
                </c:pt>
                <c:pt idx="1173">
                  <c:v>44845</c:v>
                </c:pt>
                <c:pt idx="1174">
                  <c:v>44844</c:v>
                </c:pt>
                <c:pt idx="1175">
                  <c:v>44841</c:v>
                </c:pt>
                <c:pt idx="1176">
                  <c:v>44840</c:v>
                </c:pt>
                <c:pt idx="1177">
                  <c:v>44839</c:v>
                </c:pt>
                <c:pt idx="1178">
                  <c:v>44838</c:v>
                </c:pt>
                <c:pt idx="1179">
                  <c:v>44837</c:v>
                </c:pt>
                <c:pt idx="1180">
                  <c:v>44834</c:v>
                </c:pt>
                <c:pt idx="1181">
                  <c:v>44833</c:v>
                </c:pt>
                <c:pt idx="1182">
                  <c:v>44832</c:v>
                </c:pt>
                <c:pt idx="1183">
                  <c:v>44831</c:v>
                </c:pt>
                <c:pt idx="1184">
                  <c:v>44830</c:v>
                </c:pt>
                <c:pt idx="1185">
                  <c:v>44827</c:v>
                </c:pt>
                <c:pt idx="1186">
                  <c:v>44826</c:v>
                </c:pt>
                <c:pt idx="1187">
                  <c:v>44825</c:v>
                </c:pt>
                <c:pt idx="1188">
                  <c:v>44824</c:v>
                </c:pt>
                <c:pt idx="1189">
                  <c:v>44823</c:v>
                </c:pt>
                <c:pt idx="1190">
                  <c:v>44820</c:v>
                </c:pt>
                <c:pt idx="1191">
                  <c:v>44819</c:v>
                </c:pt>
                <c:pt idx="1192">
                  <c:v>44818</c:v>
                </c:pt>
                <c:pt idx="1193">
                  <c:v>44817</c:v>
                </c:pt>
                <c:pt idx="1194">
                  <c:v>44816</c:v>
                </c:pt>
                <c:pt idx="1195">
                  <c:v>44813</c:v>
                </c:pt>
                <c:pt idx="1196">
                  <c:v>44812</c:v>
                </c:pt>
                <c:pt idx="1197">
                  <c:v>44811</c:v>
                </c:pt>
                <c:pt idx="1198">
                  <c:v>44810</c:v>
                </c:pt>
                <c:pt idx="1199">
                  <c:v>44809</c:v>
                </c:pt>
                <c:pt idx="1200">
                  <c:v>44806</c:v>
                </c:pt>
                <c:pt idx="1201">
                  <c:v>44805</c:v>
                </c:pt>
                <c:pt idx="1202">
                  <c:v>44804</c:v>
                </c:pt>
                <c:pt idx="1203">
                  <c:v>44803</c:v>
                </c:pt>
                <c:pt idx="1204">
                  <c:v>44802</c:v>
                </c:pt>
                <c:pt idx="1205">
                  <c:v>44799</c:v>
                </c:pt>
                <c:pt idx="1206">
                  <c:v>44798</c:v>
                </c:pt>
                <c:pt idx="1207">
                  <c:v>44797</c:v>
                </c:pt>
                <c:pt idx="1208">
                  <c:v>44796</c:v>
                </c:pt>
                <c:pt idx="1209">
                  <c:v>44795</c:v>
                </c:pt>
                <c:pt idx="1210">
                  <c:v>44792</c:v>
                </c:pt>
                <c:pt idx="1211">
                  <c:v>44791</c:v>
                </c:pt>
                <c:pt idx="1212">
                  <c:v>44790</c:v>
                </c:pt>
                <c:pt idx="1213">
                  <c:v>44789</c:v>
                </c:pt>
                <c:pt idx="1214">
                  <c:v>44785</c:v>
                </c:pt>
                <c:pt idx="1215">
                  <c:v>44784</c:v>
                </c:pt>
                <c:pt idx="1216">
                  <c:v>44783</c:v>
                </c:pt>
                <c:pt idx="1217">
                  <c:v>44782</c:v>
                </c:pt>
                <c:pt idx="1218">
                  <c:v>44781</c:v>
                </c:pt>
                <c:pt idx="1219">
                  <c:v>44778</c:v>
                </c:pt>
                <c:pt idx="1220">
                  <c:v>44777</c:v>
                </c:pt>
                <c:pt idx="1221">
                  <c:v>44776</c:v>
                </c:pt>
                <c:pt idx="1222">
                  <c:v>44775</c:v>
                </c:pt>
                <c:pt idx="1223">
                  <c:v>44774</c:v>
                </c:pt>
                <c:pt idx="1224">
                  <c:v>44771</c:v>
                </c:pt>
                <c:pt idx="1225">
                  <c:v>44770</c:v>
                </c:pt>
                <c:pt idx="1226">
                  <c:v>44769</c:v>
                </c:pt>
                <c:pt idx="1227">
                  <c:v>44768</c:v>
                </c:pt>
                <c:pt idx="1228">
                  <c:v>44767</c:v>
                </c:pt>
                <c:pt idx="1229">
                  <c:v>44764</c:v>
                </c:pt>
                <c:pt idx="1230">
                  <c:v>44763</c:v>
                </c:pt>
                <c:pt idx="1231">
                  <c:v>44762</c:v>
                </c:pt>
                <c:pt idx="1232">
                  <c:v>44761</c:v>
                </c:pt>
                <c:pt idx="1233">
                  <c:v>44760</c:v>
                </c:pt>
                <c:pt idx="1234">
                  <c:v>44757</c:v>
                </c:pt>
                <c:pt idx="1235">
                  <c:v>44756</c:v>
                </c:pt>
                <c:pt idx="1236">
                  <c:v>44755</c:v>
                </c:pt>
                <c:pt idx="1237">
                  <c:v>44754</c:v>
                </c:pt>
                <c:pt idx="1238">
                  <c:v>44753</c:v>
                </c:pt>
                <c:pt idx="1239">
                  <c:v>44750</c:v>
                </c:pt>
                <c:pt idx="1240">
                  <c:v>44749</c:v>
                </c:pt>
                <c:pt idx="1241">
                  <c:v>44748</c:v>
                </c:pt>
                <c:pt idx="1242">
                  <c:v>44747</c:v>
                </c:pt>
                <c:pt idx="1243">
                  <c:v>44746</c:v>
                </c:pt>
                <c:pt idx="1244">
                  <c:v>44743</c:v>
                </c:pt>
                <c:pt idx="1245">
                  <c:v>44742</c:v>
                </c:pt>
                <c:pt idx="1246">
                  <c:v>44741</c:v>
                </c:pt>
                <c:pt idx="1247">
                  <c:v>44740</c:v>
                </c:pt>
                <c:pt idx="1248">
                  <c:v>44739</c:v>
                </c:pt>
                <c:pt idx="1249">
                  <c:v>44736</c:v>
                </c:pt>
                <c:pt idx="1250">
                  <c:v>44734</c:v>
                </c:pt>
                <c:pt idx="1251">
                  <c:v>44733</c:v>
                </c:pt>
                <c:pt idx="1252">
                  <c:v>44732</c:v>
                </c:pt>
                <c:pt idx="1253">
                  <c:v>44729</c:v>
                </c:pt>
                <c:pt idx="1254">
                  <c:v>44728</c:v>
                </c:pt>
                <c:pt idx="1255">
                  <c:v>44727</c:v>
                </c:pt>
                <c:pt idx="1256">
                  <c:v>44726</c:v>
                </c:pt>
                <c:pt idx="1257">
                  <c:v>44725</c:v>
                </c:pt>
                <c:pt idx="1258">
                  <c:v>44722</c:v>
                </c:pt>
                <c:pt idx="1259">
                  <c:v>44721</c:v>
                </c:pt>
                <c:pt idx="1260">
                  <c:v>44720</c:v>
                </c:pt>
                <c:pt idx="1261">
                  <c:v>44719</c:v>
                </c:pt>
                <c:pt idx="1262">
                  <c:v>44715</c:v>
                </c:pt>
                <c:pt idx="1263">
                  <c:v>44714</c:v>
                </c:pt>
                <c:pt idx="1264">
                  <c:v>44713</c:v>
                </c:pt>
                <c:pt idx="1265">
                  <c:v>44712</c:v>
                </c:pt>
                <c:pt idx="1266">
                  <c:v>44711</c:v>
                </c:pt>
                <c:pt idx="1267">
                  <c:v>44708</c:v>
                </c:pt>
                <c:pt idx="1268">
                  <c:v>44706</c:v>
                </c:pt>
                <c:pt idx="1269">
                  <c:v>44705</c:v>
                </c:pt>
                <c:pt idx="1270">
                  <c:v>44704</c:v>
                </c:pt>
                <c:pt idx="1271">
                  <c:v>44701</c:v>
                </c:pt>
              </c:numCache>
            </c:numRef>
          </c:cat>
          <c:val>
            <c:numRef>
              <c:f>Tabelle1!$B$2:$B$1273</c:f>
              <c:numCache>
                <c:formatCode>General</c:formatCode>
                <c:ptCount val="1272"/>
                <c:pt idx="0" formatCode="0.00">
                  <c:v>121.12</c:v>
                </c:pt>
                <c:pt idx="1">
                  <c:v>119.55</c:v>
                </c:pt>
                <c:pt idx="2">
                  <c:v>118.4</c:v>
                </c:pt>
                <c:pt idx="3">
                  <c:v>118.4</c:v>
                </c:pt>
                <c:pt idx="4">
                  <c:v>118.4</c:v>
                </c:pt>
                <c:pt idx="5">
                  <c:v>119.41</c:v>
                </c:pt>
                <c:pt idx="6">
                  <c:v>119.3</c:v>
                </c:pt>
                <c:pt idx="7">
                  <c:v>124.5</c:v>
                </c:pt>
                <c:pt idx="8">
                  <c:v>124.5</c:v>
                </c:pt>
                <c:pt idx="9">
                  <c:v>123.92</c:v>
                </c:pt>
                <c:pt idx="10">
                  <c:v>123.92</c:v>
                </c:pt>
                <c:pt idx="11">
                  <c:v>123.92</c:v>
                </c:pt>
                <c:pt idx="12">
                  <c:v>124.78</c:v>
                </c:pt>
                <c:pt idx="13">
                  <c:v>124.25</c:v>
                </c:pt>
                <c:pt idx="14">
                  <c:v>124.26</c:v>
                </c:pt>
                <c:pt idx="15">
                  <c:v>125.19</c:v>
                </c:pt>
                <c:pt idx="16">
                  <c:v>122.3</c:v>
                </c:pt>
                <c:pt idx="17">
                  <c:v>122.3</c:v>
                </c:pt>
                <c:pt idx="18">
                  <c:v>122.3</c:v>
                </c:pt>
                <c:pt idx="19">
                  <c:v>119.55</c:v>
                </c:pt>
                <c:pt idx="20">
                  <c:v>118.71</c:v>
                </c:pt>
                <c:pt idx="21">
                  <c:v>122.03</c:v>
                </c:pt>
                <c:pt idx="22">
                  <c:v>121.97</c:v>
                </c:pt>
                <c:pt idx="23">
                  <c:v>121.97</c:v>
                </c:pt>
                <c:pt idx="24">
                  <c:v>121.97</c:v>
                </c:pt>
                <c:pt idx="25">
                  <c:v>130.83000000000001</c:v>
                </c:pt>
                <c:pt idx="26">
                  <c:v>131.9</c:v>
                </c:pt>
                <c:pt idx="27">
                  <c:v>134.41</c:v>
                </c:pt>
                <c:pt idx="28">
                  <c:v>130.74</c:v>
                </c:pt>
                <c:pt idx="29">
                  <c:v>130.15</c:v>
                </c:pt>
                <c:pt idx="30">
                  <c:v>130.15</c:v>
                </c:pt>
                <c:pt idx="31">
                  <c:v>130.15</c:v>
                </c:pt>
                <c:pt idx="32">
                  <c:v>128.66999999999999</c:v>
                </c:pt>
                <c:pt idx="33">
                  <c:v>128.26</c:v>
                </c:pt>
                <c:pt idx="34">
                  <c:v>129.43</c:v>
                </c:pt>
                <c:pt idx="35">
                  <c:v>125.83</c:v>
                </c:pt>
                <c:pt idx="36">
                  <c:v>125.83</c:v>
                </c:pt>
                <c:pt idx="37">
                  <c:v>125.83</c:v>
                </c:pt>
                <c:pt idx="38">
                  <c:v>125.83</c:v>
                </c:pt>
                <c:pt idx="39">
                  <c:v>124.89</c:v>
                </c:pt>
                <c:pt idx="40">
                  <c:v>122.58</c:v>
                </c:pt>
                <c:pt idx="41">
                  <c:v>120.3</c:v>
                </c:pt>
                <c:pt idx="42">
                  <c:v>123</c:v>
                </c:pt>
                <c:pt idx="43">
                  <c:v>125.73</c:v>
                </c:pt>
                <c:pt idx="44">
                  <c:v>125.73</c:v>
                </c:pt>
                <c:pt idx="45">
                  <c:v>125.73</c:v>
                </c:pt>
                <c:pt idx="46">
                  <c:v>129.55000000000001</c:v>
                </c:pt>
                <c:pt idx="47">
                  <c:v>127.41</c:v>
                </c:pt>
                <c:pt idx="48">
                  <c:v>126.68</c:v>
                </c:pt>
                <c:pt idx="49">
                  <c:v>124.39</c:v>
                </c:pt>
                <c:pt idx="50">
                  <c:v>124.39</c:v>
                </c:pt>
                <c:pt idx="51">
                  <c:v>124.39</c:v>
                </c:pt>
                <c:pt idx="52">
                  <c:v>123.37</c:v>
                </c:pt>
                <c:pt idx="53">
                  <c:v>123.87</c:v>
                </c:pt>
                <c:pt idx="54">
                  <c:v>120.32</c:v>
                </c:pt>
                <c:pt idx="55">
                  <c:v>119.03</c:v>
                </c:pt>
                <c:pt idx="56">
                  <c:v>118.68</c:v>
                </c:pt>
                <c:pt idx="57">
                  <c:v>118.68</c:v>
                </c:pt>
                <c:pt idx="58">
                  <c:v>118.68</c:v>
                </c:pt>
                <c:pt idx="59">
                  <c:v>118.68</c:v>
                </c:pt>
                <c:pt idx="60">
                  <c:v>118.68</c:v>
                </c:pt>
                <c:pt idx="61">
                  <c:v>116.65</c:v>
                </c:pt>
                <c:pt idx="62" formatCode="0.00">
                  <c:v>117.77</c:v>
                </c:pt>
                <c:pt idx="63" formatCode="0.00">
                  <c:v>120.82</c:v>
                </c:pt>
                <c:pt idx="64" formatCode="0.00">
                  <c:v>120.76</c:v>
                </c:pt>
                <c:pt idx="65" formatCode="0.00">
                  <c:v>120.76</c:v>
                </c:pt>
                <c:pt idx="66" formatCode="0.00">
                  <c:v>120.76</c:v>
                </c:pt>
                <c:pt idx="67" formatCode="0.00">
                  <c:v>121.31</c:v>
                </c:pt>
                <c:pt idx="68" formatCode="0.00">
                  <c:v>123.01</c:v>
                </c:pt>
                <c:pt idx="69" formatCode="0.00">
                  <c:v>121.14</c:v>
                </c:pt>
                <c:pt idx="70" formatCode="0.00">
                  <c:v>123.27</c:v>
                </c:pt>
                <c:pt idx="71" formatCode="0.00">
                  <c:v>122.61</c:v>
                </c:pt>
                <c:pt idx="72" formatCode="0.00">
                  <c:v>122.61</c:v>
                </c:pt>
                <c:pt idx="73" formatCode="0.00">
                  <c:v>122.61</c:v>
                </c:pt>
                <c:pt idx="74" formatCode="0.00">
                  <c:v>121.26</c:v>
                </c:pt>
                <c:pt idx="75" formatCode="0.00">
                  <c:v>120.24</c:v>
                </c:pt>
                <c:pt idx="76" formatCode="0.00">
                  <c:v>120.85</c:v>
                </c:pt>
                <c:pt idx="77" formatCode="0.00">
                  <c:v>119.39</c:v>
                </c:pt>
                <c:pt idx="78" formatCode="0.00">
                  <c:v>118.33</c:v>
                </c:pt>
                <c:pt idx="79" formatCode="0.00">
                  <c:v>118.33</c:v>
                </c:pt>
                <c:pt idx="80" formatCode="0.00">
                  <c:v>118.33</c:v>
                </c:pt>
                <c:pt idx="81" formatCode="0.00">
                  <c:v>117.47</c:v>
                </c:pt>
                <c:pt idx="82" formatCode="0.00">
                  <c:v>118.15</c:v>
                </c:pt>
                <c:pt idx="83" formatCode="0.00">
                  <c:v>114.29</c:v>
                </c:pt>
                <c:pt idx="84" formatCode="0.00">
                  <c:v>114.94</c:v>
                </c:pt>
                <c:pt idx="85" formatCode="0.00">
                  <c:v>114.94</c:v>
                </c:pt>
                <c:pt idx="86" formatCode="0.00">
                  <c:v>114.94</c:v>
                </c:pt>
                <c:pt idx="87" formatCode="0.00">
                  <c:v>114.94</c:v>
                </c:pt>
                <c:pt idx="88" formatCode="0.00">
                  <c:v>114.94</c:v>
                </c:pt>
                <c:pt idx="89" formatCode="0.00">
                  <c:v>115.89</c:v>
                </c:pt>
                <c:pt idx="90" formatCode="0.00">
                  <c:v>113.73</c:v>
                </c:pt>
                <c:pt idx="91" formatCode="0.00">
                  <c:v>109.75</c:v>
                </c:pt>
                <c:pt idx="92">
                  <c:v>111.01</c:v>
                </c:pt>
                <c:pt idx="93">
                  <c:v>111.01</c:v>
                </c:pt>
                <c:pt idx="94">
                  <c:v>111.01</c:v>
                </c:pt>
                <c:pt idx="95">
                  <c:v>110.8</c:v>
                </c:pt>
                <c:pt idx="96">
                  <c:v>114.74</c:v>
                </c:pt>
                <c:pt idx="97">
                  <c:v>111.91</c:v>
                </c:pt>
                <c:pt idx="98">
                  <c:v>110.38</c:v>
                </c:pt>
                <c:pt idx="99">
                  <c:v>109.73</c:v>
                </c:pt>
                <c:pt idx="100">
                  <c:v>109.73</c:v>
                </c:pt>
                <c:pt idx="101">
                  <c:v>109.73</c:v>
                </c:pt>
                <c:pt idx="102">
                  <c:v>112.87</c:v>
                </c:pt>
                <c:pt idx="103">
                  <c:v>116.12</c:v>
                </c:pt>
                <c:pt idx="104">
                  <c:v>119.08</c:v>
                </c:pt>
                <c:pt idx="105">
                  <c:v>119.09</c:v>
                </c:pt>
                <c:pt idx="106">
                  <c:v>118.73</c:v>
                </c:pt>
                <c:pt idx="107">
                  <c:v>118.73</c:v>
                </c:pt>
                <c:pt idx="108">
                  <c:v>118.73</c:v>
                </c:pt>
                <c:pt idx="109">
                  <c:v>121.35</c:v>
                </c:pt>
                <c:pt idx="110">
                  <c:v>123.49</c:v>
                </c:pt>
                <c:pt idx="111">
                  <c:v>123.04</c:v>
                </c:pt>
                <c:pt idx="112">
                  <c:v>120.62</c:v>
                </c:pt>
                <c:pt idx="113">
                  <c:v>120.17</c:v>
                </c:pt>
                <c:pt idx="114">
                  <c:v>120.17</c:v>
                </c:pt>
                <c:pt idx="115">
                  <c:v>120.17</c:v>
                </c:pt>
                <c:pt idx="116">
                  <c:v>122.19</c:v>
                </c:pt>
                <c:pt idx="117">
                  <c:v>125.85</c:v>
                </c:pt>
                <c:pt idx="118">
                  <c:v>126.02</c:v>
                </c:pt>
                <c:pt idx="119">
                  <c:v>132.21</c:v>
                </c:pt>
                <c:pt idx="120">
                  <c:v>130.5</c:v>
                </c:pt>
                <c:pt idx="121">
                  <c:v>130.5</c:v>
                </c:pt>
                <c:pt idx="122">
                  <c:v>130.5</c:v>
                </c:pt>
                <c:pt idx="123">
                  <c:v>130.38999999999999</c:v>
                </c:pt>
                <c:pt idx="124">
                  <c:v>129.31</c:v>
                </c:pt>
                <c:pt idx="125">
                  <c:v>128.26</c:v>
                </c:pt>
                <c:pt idx="126">
                  <c:v>125.58</c:v>
                </c:pt>
                <c:pt idx="127">
                  <c:v>123.79</c:v>
                </c:pt>
                <c:pt idx="128">
                  <c:v>123.79</c:v>
                </c:pt>
                <c:pt idx="129">
                  <c:v>123.79</c:v>
                </c:pt>
                <c:pt idx="130">
                  <c:v>122.6</c:v>
                </c:pt>
                <c:pt idx="131">
                  <c:v>121.67</c:v>
                </c:pt>
                <c:pt idx="132">
                  <c:v>119.93</c:v>
                </c:pt>
                <c:pt idx="133">
                  <c:v>121.78</c:v>
                </c:pt>
                <c:pt idx="134">
                  <c:v>121.5</c:v>
                </c:pt>
                <c:pt idx="135">
                  <c:v>121.5</c:v>
                </c:pt>
                <c:pt idx="136">
                  <c:v>121.5</c:v>
                </c:pt>
                <c:pt idx="137">
                  <c:v>119.16</c:v>
                </c:pt>
                <c:pt idx="138">
                  <c:v>125.01</c:v>
                </c:pt>
                <c:pt idx="139">
                  <c:v>122.41</c:v>
                </c:pt>
                <c:pt idx="140">
                  <c:v>122.94</c:v>
                </c:pt>
                <c:pt idx="141">
                  <c:v>119.33</c:v>
                </c:pt>
                <c:pt idx="142">
                  <c:v>119.33</c:v>
                </c:pt>
                <c:pt idx="143">
                  <c:v>119.33</c:v>
                </c:pt>
                <c:pt idx="144">
                  <c:v>114.65</c:v>
                </c:pt>
                <c:pt idx="145">
                  <c:v>121.98</c:v>
                </c:pt>
                <c:pt idx="146">
                  <c:v>123.36</c:v>
                </c:pt>
                <c:pt idx="147">
                  <c:v>118.46</c:v>
                </c:pt>
                <c:pt idx="148">
                  <c:v>118.4</c:v>
                </c:pt>
                <c:pt idx="149">
                  <c:v>118.4</c:v>
                </c:pt>
                <c:pt idx="150">
                  <c:v>118.4</c:v>
                </c:pt>
                <c:pt idx="151">
                  <c:v>128.13</c:v>
                </c:pt>
                <c:pt idx="152">
                  <c:v>131.38999999999999</c:v>
                </c:pt>
                <c:pt idx="153">
                  <c:v>129.57</c:v>
                </c:pt>
                <c:pt idx="154">
                  <c:v>128.63</c:v>
                </c:pt>
                <c:pt idx="155">
                  <c:v>130.06</c:v>
                </c:pt>
                <c:pt idx="156">
                  <c:v>130.06</c:v>
                </c:pt>
                <c:pt idx="157">
                  <c:v>130.06</c:v>
                </c:pt>
                <c:pt idx="158">
                  <c:v>127</c:v>
                </c:pt>
                <c:pt idx="159">
                  <c:v>123.51</c:v>
                </c:pt>
                <c:pt idx="160">
                  <c:v>122.8</c:v>
                </c:pt>
                <c:pt idx="161">
                  <c:v>121.44</c:v>
                </c:pt>
                <c:pt idx="162">
                  <c:v>121.05</c:v>
                </c:pt>
                <c:pt idx="163">
                  <c:v>121.05</c:v>
                </c:pt>
                <c:pt idx="164">
                  <c:v>121.05</c:v>
                </c:pt>
                <c:pt idx="165">
                  <c:v>120.91</c:v>
                </c:pt>
                <c:pt idx="166">
                  <c:v>120.75</c:v>
                </c:pt>
                <c:pt idx="167">
                  <c:v>119.3</c:v>
                </c:pt>
                <c:pt idx="168">
                  <c:v>118.87</c:v>
                </c:pt>
                <c:pt idx="169">
                  <c:v>115.19</c:v>
                </c:pt>
                <c:pt idx="170">
                  <c:v>115.19</c:v>
                </c:pt>
                <c:pt idx="171">
                  <c:v>115.19</c:v>
                </c:pt>
                <c:pt idx="172" formatCode="&quot;€&quot;#,##0.00_);[Red]\(&quot;€&quot;#,##0.00\)">
                  <c:v>113.9</c:v>
                </c:pt>
                <c:pt idx="173" formatCode="&quot;€&quot;#,##0.00_);[Red]\(&quot;€&quot;#,##0.00\)">
                  <c:v>115.23</c:v>
                </c:pt>
                <c:pt idx="174" formatCode="&quot;€&quot;#,##0.00_);[Red]\(&quot;€&quot;#,##0.00\)">
                  <c:v>115.73</c:v>
                </c:pt>
                <c:pt idx="175" formatCode="&quot;€&quot;#,##0.00_);[Red]\(&quot;€&quot;#,##0.00\)">
                  <c:v>112.87</c:v>
                </c:pt>
                <c:pt idx="176" formatCode="&quot;€&quot;#,##0.00_);[Red]\(&quot;€&quot;#,##0.00\)">
                  <c:v>109.42</c:v>
                </c:pt>
                <c:pt idx="177" formatCode="&quot;€&quot;#,##0.00_);[Red]\(&quot;€&quot;#,##0.00\)">
                  <c:v>109.42</c:v>
                </c:pt>
                <c:pt idx="178" formatCode="&quot;€&quot;#,##0.00_);[Red]\(&quot;€&quot;#,##0.00\)">
                  <c:v>109.42</c:v>
                </c:pt>
                <c:pt idx="179" formatCode="&quot;€&quot;#,##0.00_);[Red]\(&quot;€&quot;#,##0.00\)">
                  <c:v>109.13</c:v>
                </c:pt>
                <c:pt idx="180" formatCode="&quot;€&quot;#,##0.00_);[Red]\(&quot;€&quot;#,##0.00\)">
                  <c:v>109.13</c:v>
                </c:pt>
                <c:pt idx="181" formatCode="&quot;€&quot;#,##0.00_);[Red]\(&quot;€&quot;#,##0.00\)">
                  <c:v>109.01</c:v>
                </c:pt>
                <c:pt idx="182" formatCode="&quot;€&quot;#,##0.00_);[Red]\(&quot;€&quot;#,##0.00\)">
                  <c:v>111.48</c:v>
                </c:pt>
                <c:pt idx="183" formatCode="&quot;€&quot;#,##0.00_);[Red]\(&quot;€&quot;#,##0.00\)">
                  <c:v>111.48</c:v>
                </c:pt>
                <c:pt idx="184" formatCode="&quot;€&quot;#,##0.00_);[Red]\(&quot;€&quot;#,##0.00\)">
                  <c:v>111.48</c:v>
                </c:pt>
                <c:pt idx="185" formatCode="&quot;€&quot;#,##0.00_);[Red]\(&quot;€&quot;#,##0.00\)">
                  <c:v>111.48</c:v>
                </c:pt>
                <c:pt idx="186" formatCode="&quot;€&quot;#,##0.00_);[Red]\(&quot;€&quot;#,##0.00\)">
                  <c:v>111.48</c:v>
                </c:pt>
                <c:pt idx="187" formatCode="&quot;€&quot;#,##0.00_);[Red]\(&quot;€&quot;#,##0.00\)">
                  <c:v>111.48</c:v>
                </c:pt>
                <c:pt idx="188" formatCode="&quot;€&quot;#,##0.00_);[Red]\(&quot;€&quot;#,##0.00\)">
                  <c:v>111.45</c:v>
                </c:pt>
                <c:pt idx="189" formatCode="&quot;€&quot;#,##0.00_);[Red]\(&quot;€&quot;#,##0.00\)">
                  <c:v>108.05</c:v>
                </c:pt>
                <c:pt idx="190" formatCode="&quot;€&quot;#,##0.00_);[Red]\(&quot;€&quot;#,##0.00\)">
                  <c:v>108.05</c:v>
                </c:pt>
                <c:pt idx="191" formatCode="&quot;€&quot;#,##0.00_);[Red]\(&quot;€&quot;#,##0.00\)">
                  <c:v>108.05</c:v>
                </c:pt>
                <c:pt idx="192" formatCode="&quot;€&quot;#,##0.00_);[Red]\(&quot;€&quot;#,##0.00\)">
                  <c:v>105.13</c:v>
                </c:pt>
                <c:pt idx="193" formatCode="&quot;€&quot;#,##0.00_);[Red]\(&quot;€&quot;#,##0.00\)">
                  <c:v>104.2</c:v>
                </c:pt>
                <c:pt idx="194" formatCode="&quot;€&quot;#,##0.00_);[Red]\(&quot;€&quot;#,##0.00\)">
                  <c:v>104.27</c:v>
                </c:pt>
                <c:pt idx="195" formatCode="&quot;€&quot;#,##0.00_);[Red]\(&quot;€&quot;#,##0.00\)">
                  <c:v>104.44</c:v>
                </c:pt>
                <c:pt idx="196" formatCode="&quot;€&quot;#,##0.00_);[Red]\(&quot;€&quot;#,##0.00\)">
                  <c:v>105.55</c:v>
                </c:pt>
                <c:pt idx="197" formatCode="&quot;€&quot;#,##0.00_);[Red]\(&quot;€&quot;#,##0.00\)">
                  <c:v>105.55</c:v>
                </c:pt>
                <c:pt idx="198" formatCode="&quot;€&quot;#,##0.00_);[Red]\(&quot;€&quot;#,##0.00\)">
                  <c:v>105.55</c:v>
                </c:pt>
                <c:pt idx="199" formatCode="&quot;€&quot;#,##0.00_);[Red]\(&quot;€&quot;#,##0.00\)">
                  <c:v>106.84</c:v>
                </c:pt>
                <c:pt idx="200" formatCode="&quot;€&quot;#,##0.00_);[Red]\(&quot;€&quot;#,##0.00\)">
                  <c:v>105.37</c:v>
                </c:pt>
                <c:pt idx="201" formatCode="&quot;€&quot;#,##0.00_);[Red]\(&quot;€&quot;#,##0.00\)">
                  <c:v>104.93</c:v>
                </c:pt>
                <c:pt idx="202" formatCode="&quot;€&quot;#,##0.00_);[Red]\(&quot;€&quot;#,##0.00\)">
                  <c:v>103.86</c:v>
                </c:pt>
                <c:pt idx="203" formatCode="&quot;€&quot;#,##0.00_);[Red]\(&quot;€&quot;#,##0.00\)">
                  <c:v>104.38</c:v>
                </c:pt>
                <c:pt idx="204" formatCode="&quot;€&quot;#,##0.00_);[Red]\(&quot;€&quot;#,##0.00\)">
                  <c:v>104.38</c:v>
                </c:pt>
                <c:pt idx="205" formatCode="&quot;€&quot;#,##0.00_);[Red]\(&quot;€&quot;#,##0.00\)">
                  <c:v>104.38</c:v>
                </c:pt>
                <c:pt idx="206" formatCode="&quot;€&quot;#,##0.00_);[Red]\(&quot;€&quot;#,##0.00\)">
                  <c:v>103.92</c:v>
                </c:pt>
                <c:pt idx="207" formatCode="&quot;€&quot;#,##0.00_);[Red]\(&quot;€&quot;#,##0.00\)">
                  <c:v>103.13</c:v>
                </c:pt>
                <c:pt idx="208" formatCode="&quot;€&quot;#,##0.00_);[Red]\(&quot;€&quot;#,##0.00\)">
                  <c:v>103.18</c:v>
                </c:pt>
                <c:pt idx="209" formatCode="&quot;€&quot;#,##0.00_);[Red]\(&quot;€&quot;#,##0.00\)">
                  <c:v>103.24</c:v>
                </c:pt>
                <c:pt idx="210" formatCode="&quot;€&quot;#,##0.00_);[Red]\(&quot;€&quot;#,##0.00\)">
                  <c:v>104.53</c:v>
                </c:pt>
                <c:pt idx="211" formatCode="&quot;€&quot;#,##0.00_);[Red]\(&quot;€&quot;#,##0.00\)">
                  <c:v>104.53</c:v>
                </c:pt>
                <c:pt idx="212" formatCode="&quot;€&quot;#,##0.00_);[Red]\(&quot;€&quot;#,##0.00\)">
                  <c:v>104.53</c:v>
                </c:pt>
                <c:pt idx="213" formatCode="&quot;€&quot;#,##0.00_);[Red]\(&quot;€&quot;#,##0.00\)">
                  <c:v>104.53</c:v>
                </c:pt>
                <c:pt idx="214" formatCode="&quot;€&quot;#,##0.00_);[Red]\(&quot;€&quot;#,##0.00\)">
                  <c:v>101.33</c:v>
                </c:pt>
                <c:pt idx="215" formatCode="&quot;€&quot;#,##0.00_);[Red]\(&quot;€&quot;#,##0.00\)">
                  <c:v>101.18</c:v>
                </c:pt>
                <c:pt idx="216" formatCode="&quot;€&quot;#,##0.00_);[Red]\(&quot;€&quot;#,##0.00\)">
                  <c:v>97.98</c:v>
                </c:pt>
                <c:pt idx="217" formatCode="&quot;€&quot;#,##0.00_);[Red]\(&quot;€&quot;#,##0.00\)">
                  <c:v>96.65</c:v>
                </c:pt>
                <c:pt idx="218" formatCode="&quot;€&quot;#,##0.00_);[Red]\(&quot;€&quot;#,##0.00\)">
                  <c:v>92.95</c:v>
                </c:pt>
                <c:pt idx="219" formatCode="&quot;€&quot;#,##0.00_);[Red]\(&quot;€&quot;#,##0.00\)">
                  <c:v>92.95</c:v>
                </c:pt>
                <c:pt idx="220" formatCode="&quot;€&quot;#,##0.00_);[Red]\(&quot;€&quot;#,##0.00\)">
                  <c:v>92.95</c:v>
                </c:pt>
                <c:pt idx="221" formatCode="&quot;€&quot;#,##0.00_);[Red]\(&quot;€&quot;#,##0.00\)">
                  <c:v>92.97</c:v>
                </c:pt>
                <c:pt idx="222" formatCode="&quot;€&quot;#,##0.00_);[Red]\(&quot;€&quot;#,##0.00\)">
                  <c:v>96.76</c:v>
                </c:pt>
                <c:pt idx="223" formatCode="&quot;€&quot;#,##0.00_);[Red]\(&quot;€&quot;#,##0.00\)">
                  <c:v>95.53</c:v>
                </c:pt>
                <c:pt idx="224" formatCode="&quot;€&quot;#,##0.00_);[Red]\(&quot;€&quot;#,##0.00\)">
                  <c:v>96.3</c:v>
                </c:pt>
                <c:pt idx="225" formatCode="&quot;€&quot;#,##0.00_);[Red]\(&quot;€&quot;#,##0.00\)">
                  <c:v>97.19</c:v>
                </c:pt>
                <c:pt idx="226" formatCode="&quot;€&quot;#,##0.00_);[Red]\(&quot;€&quot;#,##0.00\)">
                  <c:v>97.19</c:v>
                </c:pt>
                <c:pt idx="227" formatCode="&quot;€&quot;#,##0.00_);[Red]\(&quot;€&quot;#,##0.00\)">
                  <c:v>97.19</c:v>
                </c:pt>
                <c:pt idx="228" formatCode="&quot;€&quot;#,##0.00_);[Red]\(&quot;€&quot;#,##0.00\)">
                  <c:v>97.63</c:v>
                </c:pt>
                <c:pt idx="229" formatCode="&quot;€&quot;#,##0.00_);[Red]\(&quot;€&quot;#,##0.00\)">
                  <c:v>100.67</c:v>
                </c:pt>
                <c:pt idx="230" formatCode="&quot;€&quot;#,##0.00_);[Red]\(&quot;€&quot;#,##0.00\)">
                  <c:v>99.64</c:v>
                </c:pt>
                <c:pt idx="231" formatCode="&quot;€&quot;#,##0.00_);[Red]\(&quot;€&quot;#,##0.00\)">
                  <c:v>100.15</c:v>
                </c:pt>
                <c:pt idx="232" formatCode="&quot;€&quot;#,##0.00_);[Red]\(&quot;€&quot;#,##0.00\)">
                  <c:v>95.74</c:v>
                </c:pt>
                <c:pt idx="233" formatCode="&quot;€&quot;#,##0.00_);[Red]\(&quot;€&quot;#,##0.00\)">
                  <c:v>95.74</c:v>
                </c:pt>
                <c:pt idx="234" formatCode="&quot;€&quot;#,##0.00_);[Red]\(&quot;€&quot;#,##0.00\)">
                  <c:v>95.74</c:v>
                </c:pt>
                <c:pt idx="235" formatCode="&quot;€&quot;#,##0.00_);[Red]\(&quot;€&quot;#,##0.00\)">
                  <c:v>94.23</c:v>
                </c:pt>
                <c:pt idx="236" formatCode="&quot;€&quot;#,##0.00_);[Red]\(&quot;€&quot;#,##0.00\)">
                  <c:v>95.69</c:v>
                </c:pt>
                <c:pt idx="237" formatCode="&quot;€&quot;#,##0.00_);[Red]\(&quot;€&quot;#,##0.00\)">
                  <c:v>93.17</c:v>
                </c:pt>
                <c:pt idx="238" formatCode="&quot;€&quot;#,##0.00_);[Red]\(&quot;€&quot;#,##0.00\)">
                  <c:v>97.21</c:v>
                </c:pt>
                <c:pt idx="239" formatCode="&quot;€&quot;#,##0.00_);[Red]\(&quot;€&quot;#,##0.00\)">
                  <c:v>99.78</c:v>
                </c:pt>
                <c:pt idx="240" formatCode="&quot;€&quot;#,##0.00_);[Red]\(&quot;€&quot;#,##0.00\)">
                  <c:v>99.78</c:v>
                </c:pt>
                <c:pt idx="241" formatCode="&quot;€&quot;#,##0.00_);[Red]\(&quot;€&quot;#,##0.00\)">
                  <c:v>99.78</c:v>
                </c:pt>
                <c:pt idx="242" formatCode="&quot;€&quot;#,##0.00_);[Red]\(&quot;€&quot;#,##0.00\)">
                  <c:v>99.07</c:v>
                </c:pt>
                <c:pt idx="243" formatCode="&quot;€&quot;#,##0.00_);[Red]\(&quot;€&quot;#,##0.00\)">
                  <c:v>98.13</c:v>
                </c:pt>
                <c:pt idx="244" formatCode="&quot;€&quot;#,##0.00_);[Red]\(&quot;€&quot;#,##0.00\)">
                  <c:v>97.38</c:v>
                </c:pt>
                <c:pt idx="245" formatCode="&quot;€&quot;#,##0.00_);[Red]\(&quot;€&quot;#,##0.00\)">
                  <c:v>98.03</c:v>
                </c:pt>
                <c:pt idx="246" formatCode="&quot;€&quot;#,##0.00_);[Red]\(&quot;€&quot;#,##0.00\)">
                  <c:v>100.08</c:v>
                </c:pt>
                <c:pt idx="247" formatCode="&quot;€&quot;#,##0.00_);[Red]\(&quot;€&quot;#,##0.00\)">
                  <c:v>100.08</c:v>
                </c:pt>
                <c:pt idx="248" formatCode="&quot;€&quot;#,##0.00_);[Red]\(&quot;€&quot;#,##0.00\)">
                  <c:v>100.08</c:v>
                </c:pt>
                <c:pt idx="249" formatCode="&quot;€&quot;#,##0.00_);[Red]\(&quot;€&quot;#,##0.00\)">
                  <c:v>99.87</c:v>
                </c:pt>
                <c:pt idx="250" formatCode="&quot;€&quot;#,##0.00_);[Red]\(&quot;€&quot;#,##0.00\)">
                  <c:v>97.91</c:v>
                </c:pt>
                <c:pt idx="251" formatCode="&quot;€&quot;#,##0.00_);[Red]\(&quot;€&quot;#,##0.00\)">
                  <c:v>100.57</c:v>
                </c:pt>
                <c:pt idx="252" formatCode="&quot;€&quot;#,##0.00_);[Red]\(&quot;€&quot;#,##0.00\)">
                  <c:v>107.41</c:v>
                </c:pt>
                <c:pt idx="253" formatCode="&quot;€&quot;#,##0.00_);[Red]\(&quot;€&quot;#,##0.00\)">
                  <c:v>104.96</c:v>
                </c:pt>
                <c:pt idx="254" formatCode="&quot;€&quot;#,##0.00_);[Red]\(&quot;€&quot;#,##0.00\)">
                  <c:v>104.96</c:v>
                </c:pt>
                <c:pt idx="255" formatCode="&quot;€&quot;#,##0.00_);[Red]\(&quot;€&quot;#,##0.00\)">
                  <c:v>104.96</c:v>
                </c:pt>
                <c:pt idx="256" formatCode="&quot;€&quot;#,##0.00_);[Red]\(&quot;€&quot;#,##0.00\)">
                  <c:v>110.81</c:v>
                </c:pt>
                <c:pt idx="257" formatCode="&quot;€&quot;#,##0.00_);[Red]\(&quot;€&quot;#,##0.00\)">
                  <c:v>114.13</c:v>
                </c:pt>
                <c:pt idx="258" formatCode="&quot;€&quot;#,##0.00_);[Red]\(&quot;€&quot;#,##0.00\)">
                  <c:v>112.27</c:v>
                </c:pt>
                <c:pt idx="259" formatCode="&quot;€&quot;#,##0.00_);[Red]\(&quot;€&quot;#,##0.00\)">
                  <c:v>109.3</c:v>
                </c:pt>
                <c:pt idx="260" formatCode="&quot;€&quot;#,##0.00_);[Red]\(&quot;€&quot;#,##0.00\)">
                  <c:v>102.56</c:v>
                </c:pt>
                <c:pt idx="261" formatCode="&quot;€&quot;#,##0.00_);[Red]\(&quot;€&quot;#,##0.00\)">
                  <c:v>102.56</c:v>
                </c:pt>
                <c:pt idx="262" formatCode="&quot;€&quot;#,##0.00_);[Red]\(&quot;€&quot;#,##0.00\)">
                  <c:v>102.56</c:v>
                </c:pt>
                <c:pt idx="263" formatCode="&quot;€&quot;#,##0.00_);[Red]\(&quot;€&quot;#,##0.00\)">
                  <c:v>103.76</c:v>
                </c:pt>
                <c:pt idx="264" formatCode="&quot;€&quot;#,##0.00_);[Red]\(&quot;€&quot;#,##0.00\)">
                  <c:v>103.67</c:v>
                </c:pt>
                <c:pt idx="265" formatCode="&quot;€&quot;#,##0.00_);[Red]\(&quot;€&quot;#,##0.00\)">
                  <c:v>100.86</c:v>
                </c:pt>
                <c:pt idx="266" formatCode="&quot;€&quot;#,##0.00_);[Red]\(&quot;€&quot;#,##0.00\)">
                  <c:v>101.06</c:v>
                </c:pt>
                <c:pt idx="267" formatCode="&quot;€&quot;#,##0.00_);[Red]\(&quot;€&quot;#,##0.00\)">
                  <c:v>98.35</c:v>
                </c:pt>
                <c:pt idx="268" formatCode="&quot;€&quot;#,##0.00_);[Red]\(&quot;€&quot;#,##0.00\)">
                  <c:v>98.35</c:v>
                </c:pt>
                <c:pt idx="269" formatCode="&quot;€&quot;#,##0.00_);[Red]\(&quot;€&quot;#,##0.00\)">
                  <c:v>98.35</c:v>
                </c:pt>
                <c:pt idx="270" formatCode="&quot;€&quot;#,##0.00_);[Red]\(&quot;€&quot;#,##0.00\)">
                  <c:v>96.68</c:v>
                </c:pt>
                <c:pt idx="271" formatCode="&quot;€&quot;#,##0.00_);[Red]\(&quot;€&quot;#,##0.00\)">
                  <c:v>95.71</c:v>
                </c:pt>
                <c:pt idx="272" formatCode="&quot;€&quot;#,##0.00_);[Red]\(&quot;€&quot;#,##0.00\)">
                  <c:v>94</c:v>
                </c:pt>
                <c:pt idx="273" formatCode="&quot;€&quot;#,##0.00_);[Red]\(&quot;€&quot;#,##0.00\)">
                  <c:v>94.21</c:v>
                </c:pt>
                <c:pt idx="274" formatCode="&quot;€&quot;#,##0.00_);[Red]\(&quot;€&quot;#,##0.00\)">
                  <c:v>93.26</c:v>
                </c:pt>
                <c:pt idx="275" formatCode="&quot;€&quot;#,##0.00_);[Red]\(&quot;€&quot;#,##0.00\)">
                  <c:v>93.26</c:v>
                </c:pt>
                <c:pt idx="276" formatCode="&quot;€&quot;#,##0.00_);[Red]\(&quot;€&quot;#,##0.00\)">
                  <c:v>93.26</c:v>
                </c:pt>
                <c:pt idx="277" formatCode="&quot;€&quot;#,##0.00_);[Red]\(&quot;€&quot;#,##0.00\)">
                  <c:v>92.23</c:v>
                </c:pt>
                <c:pt idx="278" formatCode="&quot;€&quot;#,##0.00_);[Red]\(&quot;€&quot;#,##0.00\)">
                  <c:v>90.52</c:v>
                </c:pt>
                <c:pt idx="279" formatCode="&quot;€&quot;#,##0.00_);[Red]\(&quot;€&quot;#,##0.00\)">
                  <c:v>90.43</c:v>
                </c:pt>
                <c:pt idx="280" formatCode="&quot;€&quot;#,##0.00_);[Red]\(&quot;€&quot;#,##0.00\)">
                  <c:v>90.42</c:v>
                </c:pt>
                <c:pt idx="281" formatCode="&quot;€&quot;#,##0.00_);[Red]\(&quot;€&quot;#,##0.00\)">
                  <c:v>87.91</c:v>
                </c:pt>
                <c:pt idx="282" formatCode="&quot;€&quot;#,##0.00_);[Red]\(&quot;€&quot;#,##0.00\)">
                  <c:v>87.91</c:v>
                </c:pt>
                <c:pt idx="283" formatCode="&quot;€&quot;#,##0.00_);[Red]\(&quot;€&quot;#,##0.00\)">
                  <c:v>87.91</c:v>
                </c:pt>
                <c:pt idx="284" formatCode="&quot;€&quot;#,##0.00_);[Red]\(&quot;€&quot;#,##0.00\)">
                  <c:v>84.89</c:v>
                </c:pt>
                <c:pt idx="285" formatCode="&quot;€&quot;#,##0.00_);[Red]\(&quot;€&quot;#,##0.00\)">
                  <c:v>83.84</c:v>
                </c:pt>
                <c:pt idx="286" formatCode="&quot;€&quot;#,##0.00_);[Red]\(&quot;€&quot;#,##0.00\)">
                  <c:v>83.7</c:v>
                </c:pt>
                <c:pt idx="287" formatCode="&quot;€&quot;#,##0.00_);[Red]\(&quot;€&quot;#,##0.00\)">
                  <c:v>85.01</c:v>
                </c:pt>
                <c:pt idx="288" formatCode="&quot;€&quot;#,##0.00_);[Red]\(&quot;€&quot;#,##0.00\)">
                  <c:v>83.41</c:v>
                </c:pt>
                <c:pt idx="289" formatCode="&quot;€&quot;#,##0.00_);[Red]\(&quot;€&quot;#,##0.00\)">
                  <c:v>83.41</c:v>
                </c:pt>
                <c:pt idx="290" formatCode="&quot;€&quot;#,##0.00_);[Red]\(&quot;€&quot;#,##0.00\)">
                  <c:v>83.41</c:v>
                </c:pt>
                <c:pt idx="291" formatCode="&quot;€&quot;#,##0.00_);[Red]\(&quot;€&quot;#,##0.00\)">
                  <c:v>83.06</c:v>
                </c:pt>
                <c:pt idx="292" formatCode="&quot;€&quot;#,##0.00_);[Red]\(&quot;€&quot;#,##0.00\)">
                  <c:v>81.91</c:v>
                </c:pt>
                <c:pt idx="293" formatCode="&quot;€&quot;#,##0.00_);[Red]\(&quot;€&quot;#,##0.00\)">
                  <c:v>81.069999999999993</c:v>
                </c:pt>
                <c:pt idx="294" formatCode="&quot;€&quot;#,##0.00_);[Red]\(&quot;€&quot;#,##0.00\)">
                  <c:v>82.09</c:v>
                </c:pt>
                <c:pt idx="295" formatCode="&quot;€&quot;#,##0.00_);[Red]\(&quot;€&quot;#,##0.00\)">
                  <c:v>81.13</c:v>
                </c:pt>
                <c:pt idx="296" formatCode="&quot;€&quot;#,##0.00_);[Red]\(&quot;€&quot;#,##0.00\)">
                  <c:v>81.13</c:v>
                </c:pt>
                <c:pt idx="297" formatCode="&quot;€&quot;#,##0.00_);[Red]\(&quot;€&quot;#,##0.00\)">
                  <c:v>81.13</c:v>
                </c:pt>
                <c:pt idx="298" formatCode="&quot;€&quot;#,##0.00_);[Red]\(&quot;€&quot;#,##0.00\)">
                  <c:v>80.11</c:v>
                </c:pt>
                <c:pt idx="299" formatCode="&quot;€&quot;#,##0.00_);[Red]\(&quot;€&quot;#,##0.00\)">
                  <c:v>80.510000000000005</c:v>
                </c:pt>
                <c:pt idx="300" formatCode="&quot;€&quot;#,##0.00_);[Red]\(&quot;€&quot;#,##0.00\)">
                  <c:v>79.510000000000005</c:v>
                </c:pt>
                <c:pt idx="301" formatCode="&quot;€&quot;#,##0.00_);[Red]\(&quot;€&quot;#,##0.00\)">
                  <c:v>79.23</c:v>
                </c:pt>
                <c:pt idx="302" formatCode="&quot;€&quot;#,##0.00_);[Red]\(&quot;€&quot;#,##0.00\)">
                  <c:v>78.97</c:v>
                </c:pt>
                <c:pt idx="303" formatCode="&quot;€&quot;#,##0.00_);[Red]\(&quot;€&quot;#,##0.00\)">
                  <c:v>78.97</c:v>
                </c:pt>
                <c:pt idx="304" formatCode="&quot;€&quot;#,##0.00_);[Red]\(&quot;€&quot;#,##0.00\)">
                  <c:v>78.97</c:v>
                </c:pt>
                <c:pt idx="305" formatCode="&quot;€&quot;#,##0.00_);[Red]\(&quot;€&quot;#,##0.00\)">
                  <c:v>78.2</c:v>
                </c:pt>
                <c:pt idx="306" formatCode="&quot;€&quot;#,##0.00_);[Red]\(&quot;€&quot;#,##0.00\)">
                  <c:v>78.27</c:v>
                </c:pt>
                <c:pt idx="307" formatCode="&quot;€&quot;#,##0.00_);[Red]\(&quot;€&quot;#,##0.00\)">
                  <c:v>77.73</c:v>
                </c:pt>
                <c:pt idx="308" formatCode="&quot;€&quot;#,##0.00_);[Red]\(&quot;€&quot;#,##0.00\)">
                  <c:v>76.72</c:v>
                </c:pt>
                <c:pt idx="309" formatCode="&quot;€&quot;#,##0.00_);[Red]\(&quot;€&quot;#,##0.00\)">
                  <c:v>76.260000000000005</c:v>
                </c:pt>
                <c:pt idx="310" formatCode="&quot;€&quot;#,##0.00_);[Red]\(&quot;€&quot;#,##0.00\)">
                  <c:v>76.260000000000005</c:v>
                </c:pt>
                <c:pt idx="311" formatCode="&quot;€&quot;#,##0.00_);[Red]\(&quot;€&quot;#,##0.00\)">
                  <c:v>76.260000000000005</c:v>
                </c:pt>
                <c:pt idx="312" formatCode="&quot;€&quot;#,##0.00_);[Red]\(&quot;€&quot;#,##0.00\)">
                  <c:v>75.03</c:v>
                </c:pt>
                <c:pt idx="313" formatCode="&quot;€&quot;#,##0.00_);[Red]\(&quot;€&quot;#,##0.00\)">
                  <c:v>73.599999999999994</c:v>
                </c:pt>
                <c:pt idx="314" formatCode="&quot;€&quot;#,##0.00_);[Red]\(&quot;€&quot;#,##0.00\)">
                  <c:v>73.44</c:v>
                </c:pt>
                <c:pt idx="315" formatCode="&quot;€&quot;#,##0.00_);[Red]\(&quot;€&quot;#,##0.00\)">
                  <c:v>75.569999999999993</c:v>
                </c:pt>
                <c:pt idx="316" formatCode="&quot;€&quot;#,##0.00_);[Red]\(&quot;€&quot;#,##0.00\)">
                  <c:v>74.22</c:v>
                </c:pt>
                <c:pt idx="317" formatCode="&quot;€&quot;#,##0.00_);[Red]\(&quot;€&quot;#,##0.00\)">
                  <c:v>74.22</c:v>
                </c:pt>
                <c:pt idx="318" formatCode="&quot;€&quot;#,##0.00_);[Red]\(&quot;€&quot;#,##0.00\)">
                  <c:v>74.22</c:v>
                </c:pt>
                <c:pt idx="319" formatCode="&quot;€&quot;#,##0.00_);[Red]\(&quot;€&quot;#,##0.00\)">
                  <c:v>74.680000000000007</c:v>
                </c:pt>
                <c:pt idx="320" formatCode="&quot;€&quot;#,##0.00_);[Red]\(&quot;€&quot;#,##0.00\)">
                  <c:v>74.19</c:v>
                </c:pt>
                <c:pt idx="321" formatCode="&quot;€&quot;#,##0.00_);[Red]\(&quot;€&quot;#,##0.00\)">
                  <c:v>73.78</c:v>
                </c:pt>
                <c:pt idx="322" formatCode="&quot;€&quot;#,##0.00_);[Red]\(&quot;€&quot;#,##0.00\)">
                  <c:v>73.59</c:v>
                </c:pt>
                <c:pt idx="323" formatCode="&quot;€&quot;#,##0.00_);[Red]\(&quot;€&quot;#,##0.00\)">
                  <c:v>73.59</c:v>
                </c:pt>
                <c:pt idx="324" formatCode="&quot;€&quot;#,##0.00_);[Red]\(&quot;€&quot;#,##0.00\)">
                  <c:v>73.59</c:v>
                </c:pt>
                <c:pt idx="325" formatCode="&quot;€&quot;#,##0.00_);[Red]\(&quot;€&quot;#,##0.00\)">
                  <c:v>72.17</c:v>
                </c:pt>
                <c:pt idx="326" formatCode="&quot;€&quot;#,##0.00_);[Red]\(&quot;€&quot;#,##0.00\)">
                  <c:v>70.22</c:v>
                </c:pt>
                <c:pt idx="327" formatCode="&quot;€&quot;#,##0.00_);[Red]\(&quot;€&quot;#,##0.00\)">
                  <c:v>69.58</c:v>
                </c:pt>
                <c:pt idx="328" formatCode="&quot;€&quot;#,##0.00_);[Red]\(&quot;€&quot;#,##0.00\)">
                  <c:v>67.73</c:v>
                </c:pt>
                <c:pt idx="329" formatCode="&quot;€&quot;#,##0.00_);[Red]\(&quot;€&quot;#,##0.00\)">
                  <c:v>66.02</c:v>
                </c:pt>
                <c:pt idx="330" formatCode="&quot;€&quot;#,##0.00_);[Red]\(&quot;€&quot;#,##0.00\)">
                  <c:v>66.02</c:v>
                </c:pt>
                <c:pt idx="331" formatCode="&quot;€&quot;#,##0.00_);[Red]\(&quot;€&quot;#,##0.00\)">
                  <c:v>66.02</c:v>
                </c:pt>
                <c:pt idx="332" formatCode="&quot;€&quot;#,##0.00_);[Red]\(&quot;€&quot;#,##0.00\)">
                  <c:v>66.53</c:v>
                </c:pt>
                <c:pt idx="333" formatCode="&quot;€&quot;#,##0.00_);[Red]\(&quot;€&quot;#,##0.00\)">
                  <c:v>66.53</c:v>
                </c:pt>
                <c:pt idx="334" formatCode="&quot;€&quot;#,##0.00_);[Red]\(&quot;€&quot;#,##0.00\)">
                  <c:v>66.48</c:v>
                </c:pt>
                <c:pt idx="335" formatCode="&quot;€&quot;#,##0.00_);[Red]\(&quot;€&quot;#,##0.00\)">
                  <c:v>67.53</c:v>
                </c:pt>
                <c:pt idx="336" formatCode="&quot;€&quot;#,##0.00_);[Red]\(&quot;€&quot;#,##0.00\)">
                  <c:v>67.37</c:v>
                </c:pt>
                <c:pt idx="337" formatCode="&quot;€&quot;#,##0.00_);[Red]\(&quot;€&quot;#,##0.00\)">
                  <c:v>68.02</c:v>
                </c:pt>
                <c:pt idx="338" formatCode="&quot;€&quot;#,##0.00_);[Red]\(&quot;€&quot;#,##0.00\)">
                  <c:v>68.02</c:v>
                </c:pt>
                <c:pt idx="339" formatCode="&quot;€&quot;#,##0.00_);[Red]\(&quot;€&quot;#,##0.00\)">
                  <c:v>68.02</c:v>
                </c:pt>
                <c:pt idx="340" formatCode="&quot;€&quot;#,##0.00_);[Red]\(&quot;€&quot;#,##0.00\)">
                  <c:v>68.25</c:v>
                </c:pt>
                <c:pt idx="341" formatCode="&quot;€&quot;#,##0.00_);[Red]\(&quot;€&quot;#,##0.00\)">
                  <c:v>68.790000000000006</c:v>
                </c:pt>
                <c:pt idx="342" formatCode="&quot;€&quot;#,##0.00_);[Red]\(&quot;€&quot;#,##0.00\)">
                  <c:v>68.83</c:v>
                </c:pt>
                <c:pt idx="343" formatCode="&quot;€&quot;#,##0.00_);[Red]\(&quot;€&quot;#,##0.00\)">
                  <c:v>67.77</c:v>
                </c:pt>
                <c:pt idx="344" formatCode="&quot;€&quot;#,##0.00_);[Red]\(&quot;€&quot;#,##0.00\)">
                  <c:v>67.08</c:v>
                </c:pt>
                <c:pt idx="345" formatCode="&quot;€&quot;#,##0.00_);[Red]\(&quot;€&quot;#,##0.00\)">
                  <c:v>67.08</c:v>
                </c:pt>
                <c:pt idx="346" formatCode="&quot;€&quot;#,##0.00_);[Red]\(&quot;€&quot;#,##0.00\)">
                  <c:v>67.08</c:v>
                </c:pt>
                <c:pt idx="347" formatCode="&quot;€&quot;#,##0.00_);[Red]\(&quot;€&quot;#,##0.00\)">
                  <c:v>67.12</c:v>
                </c:pt>
                <c:pt idx="348" formatCode="&quot;€&quot;#,##0.00_);[Red]\(&quot;€&quot;#,##0.00\)">
                  <c:v>67.27</c:v>
                </c:pt>
                <c:pt idx="349" formatCode="&quot;€&quot;#,##0.00_);[Red]\(&quot;€&quot;#,##0.00\)">
                  <c:v>67.75</c:v>
                </c:pt>
                <c:pt idx="350" formatCode="&quot;€&quot;#,##0.00_);[Red]\(&quot;€&quot;#,##0.00\)">
                  <c:v>67.08</c:v>
                </c:pt>
                <c:pt idx="351" formatCode="&quot;€&quot;#,##0.00_);[Red]\(&quot;€&quot;#,##0.00\)">
                  <c:v>66.900000000000006</c:v>
                </c:pt>
                <c:pt idx="352" formatCode="&quot;€&quot;#,##0.00_);[Red]\(&quot;€&quot;#,##0.00\)">
                  <c:v>66.900000000000006</c:v>
                </c:pt>
                <c:pt idx="353" formatCode="&quot;€&quot;#,##0.00_);[Red]\(&quot;€&quot;#,##0.00\)">
                  <c:v>66.900000000000006</c:v>
                </c:pt>
                <c:pt idx="354" formatCode="&quot;€&quot;#,##0.00_);[Red]\(&quot;€&quot;#,##0.00\)">
                  <c:v>66.64</c:v>
                </c:pt>
                <c:pt idx="355" formatCode="&quot;€&quot;#,##0.00_);[Red]\(&quot;€&quot;#,##0.00\)">
                  <c:v>65.040000000000006</c:v>
                </c:pt>
                <c:pt idx="356" formatCode="&quot;€&quot;#,##0.00_);[Red]\(&quot;€&quot;#,##0.00\)">
                  <c:v>64.58</c:v>
                </c:pt>
                <c:pt idx="357" formatCode="&quot;€&quot;#,##0.00_);[Red]\(&quot;€&quot;#,##0.00\)">
                  <c:v>65.56</c:v>
                </c:pt>
                <c:pt idx="358" formatCode="&quot;€&quot;#,##0.00_);[Red]\(&quot;€&quot;#,##0.00\)">
                  <c:v>65.260000000000005</c:v>
                </c:pt>
                <c:pt idx="359" formatCode="&quot;€&quot;#,##0.00_);[Red]\(&quot;€&quot;#,##0.00\)">
                  <c:v>65.260000000000005</c:v>
                </c:pt>
                <c:pt idx="360" formatCode="&quot;€&quot;#,##0.00_);[Red]\(&quot;€&quot;#,##0.00\)">
                  <c:v>65.260000000000005</c:v>
                </c:pt>
                <c:pt idx="361" formatCode="&quot;€&quot;#,##0.00_);[Red]\(&quot;€&quot;#,##0.00\)">
                  <c:v>65.48</c:v>
                </c:pt>
                <c:pt idx="362" formatCode="&quot;€&quot;#,##0.00_);[Red]\(&quot;€&quot;#,##0.00\)">
                  <c:v>64.55</c:v>
                </c:pt>
                <c:pt idx="363" formatCode="&quot;€&quot;#,##0.00_);[Red]\(&quot;€&quot;#,##0.00\)">
                  <c:v>63.47</c:v>
                </c:pt>
                <c:pt idx="364" formatCode="&quot;€&quot;#,##0.00_);[Red]\(&quot;€&quot;#,##0.00\)">
                  <c:v>63.83</c:v>
                </c:pt>
                <c:pt idx="365" formatCode="&quot;€&quot;#,##0.00_);[Red]\(&quot;€&quot;#,##0.00\)">
                  <c:v>63.01</c:v>
                </c:pt>
                <c:pt idx="366" formatCode="&quot;€&quot;#,##0.00_);[Red]\(&quot;€&quot;#,##0.00\)">
                  <c:v>64.67</c:v>
                </c:pt>
                <c:pt idx="367" formatCode="&quot;€&quot;#,##0.00_);[Red]\(&quot;€&quot;#,##0.00\)">
                  <c:v>63.57</c:v>
                </c:pt>
                <c:pt idx="368" formatCode="&quot;€&quot;#,##0.00_);[Red]\(&quot;€&quot;#,##0.00\)">
                  <c:v>63.64</c:v>
                </c:pt>
                <c:pt idx="369" formatCode="&quot;€&quot;#,##0.00_);[Red]\(&quot;€&quot;#,##0.00\)">
                  <c:v>64.25</c:v>
                </c:pt>
                <c:pt idx="370" formatCode="&quot;€&quot;#,##0.00_);[Red]\(&quot;€&quot;#,##0.00\)">
                  <c:v>65.13</c:v>
                </c:pt>
                <c:pt idx="371" formatCode="&quot;€&quot;#,##0.00_);[Red]\(&quot;€&quot;#,##0.00\)">
                  <c:v>65.44</c:v>
                </c:pt>
                <c:pt idx="372" formatCode="&quot;€&quot;#,##0.00_);[Red]\(&quot;€&quot;#,##0.00\)">
                  <c:v>65.540000000000006</c:v>
                </c:pt>
                <c:pt idx="373" formatCode="&quot;€&quot;#,##0.00_);[Red]\(&quot;€&quot;#,##0.00\)">
                  <c:v>66.349999999999994</c:v>
                </c:pt>
                <c:pt idx="374" formatCode="&quot;€&quot;#,##0.00_);[Red]\(&quot;€&quot;#,##0.00\)">
                  <c:v>66.13</c:v>
                </c:pt>
                <c:pt idx="375" formatCode="&quot;€&quot;#,##0.00_);[Red]\(&quot;€&quot;#,##0.00\)">
                  <c:v>65.63</c:v>
                </c:pt>
                <c:pt idx="376" formatCode="&quot;€&quot;#,##0.00_);[Red]\(&quot;€&quot;#,##0.00\)">
                  <c:v>65.41</c:v>
                </c:pt>
                <c:pt idx="377" formatCode="&quot;€&quot;#,##0.00_);[Red]\(&quot;€&quot;#,##0.00\)">
                  <c:v>65.84</c:v>
                </c:pt>
                <c:pt idx="378" formatCode="&quot;€&quot;#,##0.00_);[Red]\(&quot;€&quot;#,##0.00\)">
                  <c:v>65.650000000000006</c:v>
                </c:pt>
                <c:pt idx="379" formatCode="&quot;€&quot;#,##0.00_);[Red]\(&quot;€&quot;#,##0.00\)">
                  <c:v>65.849999999999994</c:v>
                </c:pt>
                <c:pt idx="380" formatCode="&quot;€&quot;#,##0.00_);[Red]\(&quot;€&quot;#,##0.00\)">
                  <c:v>64.55</c:v>
                </c:pt>
                <c:pt idx="381" formatCode="&quot;€&quot;#,##0.00_);[Red]\(&quot;€&quot;#,##0.00\)">
                  <c:v>64.11</c:v>
                </c:pt>
                <c:pt idx="382" formatCode="&quot;€&quot;#,##0.00_);[Red]\(&quot;€&quot;#,##0.00\)">
                  <c:v>63.23</c:v>
                </c:pt>
                <c:pt idx="383" formatCode="&quot;€&quot;#,##0.00_);[Red]\(&quot;€&quot;#,##0.00\)">
                  <c:v>61.91</c:v>
                </c:pt>
                <c:pt idx="384" formatCode="&quot;€&quot;#,##0.00_);[Red]\(&quot;€&quot;#,##0.00\)">
                  <c:v>61.91</c:v>
                </c:pt>
                <c:pt idx="385" formatCode="&quot;€&quot;#,##0.00_);[Red]\(&quot;€&quot;#,##0.00\)">
                  <c:v>61.91</c:v>
                </c:pt>
                <c:pt idx="386" formatCode="&quot;€&quot;#,##0.00_);[Red]\(&quot;€&quot;#,##0.00\)">
                  <c:v>62.05</c:v>
                </c:pt>
                <c:pt idx="387" formatCode="&quot;€&quot;#,##0.00_);[Red]\(&quot;€&quot;#,##0.00\)">
                  <c:v>62.05</c:v>
                </c:pt>
                <c:pt idx="388" formatCode="&quot;€&quot;#,##0.00_);[Red]\(&quot;€&quot;#,##0.00\)">
                  <c:v>61.58</c:v>
                </c:pt>
                <c:pt idx="389" formatCode="&quot;€&quot;#,##0.00_);[Red]\(&quot;€&quot;#,##0.00\)">
                  <c:v>61.35</c:v>
                </c:pt>
                <c:pt idx="390" formatCode="&quot;€&quot;#,##0.00_);[Red]\(&quot;€&quot;#,##0.00\)">
                  <c:v>61.54</c:v>
                </c:pt>
                <c:pt idx="391" formatCode="&quot;€&quot;#,##0.00_);[Red]\(&quot;€&quot;#,##0.00\)">
                  <c:v>61.54</c:v>
                </c:pt>
                <c:pt idx="392" formatCode="&quot;€&quot;#,##0.00_);[Red]\(&quot;€&quot;#,##0.00\)">
                  <c:v>61.54</c:v>
                </c:pt>
                <c:pt idx="393" formatCode="&quot;€&quot;#,##0.00_);[Red]\(&quot;€&quot;#,##0.00\)">
                  <c:v>60.84</c:v>
                </c:pt>
                <c:pt idx="394" formatCode="&quot;€&quot;#,##0.00_);[Red]\(&quot;€&quot;#,##0.00\)">
                  <c:v>61.2</c:v>
                </c:pt>
                <c:pt idx="395" formatCode="&quot;€&quot;#,##0.00_);[Red]\(&quot;€&quot;#,##0.00\)">
                  <c:v>61.05</c:v>
                </c:pt>
                <c:pt idx="396" formatCode="&quot;€&quot;#,##0.00_);[Red]\(&quot;€&quot;#,##0.00\)">
                  <c:v>60.24</c:v>
                </c:pt>
                <c:pt idx="397" formatCode="&quot;€&quot;#,##0.00_);[Red]\(&quot;€&quot;#,##0.00\)">
                  <c:v>60.53</c:v>
                </c:pt>
                <c:pt idx="398" formatCode="&quot;€&quot;#,##0.00_);[Red]\(&quot;€&quot;#,##0.00\)">
                  <c:v>60.53</c:v>
                </c:pt>
                <c:pt idx="399" formatCode="&quot;€&quot;#,##0.00_);[Red]\(&quot;€&quot;#,##0.00\)">
                  <c:v>60.53</c:v>
                </c:pt>
                <c:pt idx="400" formatCode="&quot;€&quot;#,##0.00_);[Red]\(&quot;€&quot;#,##0.00\)">
                  <c:v>60.57</c:v>
                </c:pt>
                <c:pt idx="401" formatCode="&quot;€&quot;#,##0.00_);[Red]\(&quot;€&quot;#,##0.00\)">
                  <c:v>60.1</c:v>
                </c:pt>
                <c:pt idx="402" formatCode="&quot;€&quot;#,##0.00_);[Red]\(&quot;€&quot;#,##0.00\)">
                  <c:v>61.03</c:v>
                </c:pt>
                <c:pt idx="403" formatCode="&quot;€&quot;#,##0.00_);[Red]\(&quot;€&quot;#,##0.00\)">
                  <c:v>60.87</c:v>
                </c:pt>
                <c:pt idx="404" formatCode="&quot;€&quot;#,##0.00_);[Red]\(&quot;€&quot;#,##0.00\)">
                  <c:v>60.6</c:v>
                </c:pt>
                <c:pt idx="405" formatCode="&quot;€&quot;#,##0.00_);[Red]\(&quot;€&quot;#,##0.00\)">
                  <c:v>60.6</c:v>
                </c:pt>
                <c:pt idx="406" formatCode="&quot;€&quot;#,##0.00_);[Red]\(&quot;€&quot;#,##0.00\)">
                  <c:v>60.6</c:v>
                </c:pt>
                <c:pt idx="407" formatCode="&quot;€&quot;#,##0.00_);[Red]\(&quot;€&quot;#,##0.00\)">
                  <c:v>60.6</c:v>
                </c:pt>
                <c:pt idx="408" formatCode="&quot;€&quot;#,##0.00_);[Red]\(&quot;€&quot;#,##0.00\)">
                  <c:v>59.62</c:v>
                </c:pt>
                <c:pt idx="409" formatCode="&quot;€&quot;#,##0.00_);[Red]\(&quot;€&quot;#,##0.00\)">
                  <c:v>60.53</c:v>
                </c:pt>
                <c:pt idx="410" formatCode="&quot;€&quot;#,##0.00_);[Red]\(&quot;€&quot;#,##0.00\)">
                  <c:v>58.82</c:v>
                </c:pt>
                <c:pt idx="411" formatCode="&quot;€&quot;#,##0.00_);[Red]\(&quot;€&quot;#,##0.00\)">
                  <c:v>58.24</c:v>
                </c:pt>
                <c:pt idx="412" formatCode="&quot;€&quot;#,##0.00_);[Red]\(&quot;€&quot;#,##0.00\)">
                  <c:v>58.24</c:v>
                </c:pt>
                <c:pt idx="413" formatCode="&quot;€&quot;#,##0.00_);[Red]\(&quot;€&quot;#,##0.00\)">
                  <c:v>58.24</c:v>
                </c:pt>
                <c:pt idx="414" formatCode="&quot;€&quot;#,##0.00_);[Red]\(&quot;€&quot;#,##0.00\)">
                  <c:v>58.61</c:v>
                </c:pt>
                <c:pt idx="415" formatCode="&quot;€&quot;#,##0.00_);[Red]\(&quot;€&quot;#,##0.00\)">
                  <c:v>58.61</c:v>
                </c:pt>
                <c:pt idx="416" formatCode="&quot;€&quot;#,##0.00_);[Red]\(&quot;€&quot;#,##0.00\)">
                  <c:v>58.59</c:v>
                </c:pt>
                <c:pt idx="417" formatCode="&quot;€&quot;#,##0.00_);[Red]\(&quot;€&quot;#,##0.00\)">
                  <c:v>58.93</c:v>
                </c:pt>
                <c:pt idx="418" formatCode="&quot;€&quot;#,##0.00_);[Red]\(&quot;€&quot;#,##0.00\)">
                  <c:v>58.7</c:v>
                </c:pt>
                <c:pt idx="419" formatCode="&quot;€&quot;#,##0.00_);[Red]\(&quot;€&quot;#,##0.00\)">
                  <c:v>58.7</c:v>
                </c:pt>
                <c:pt idx="420" formatCode="&quot;€&quot;#,##0.00_);[Red]\(&quot;€&quot;#,##0.00\)">
                  <c:v>58.7</c:v>
                </c:pt>
                <c:pt idx="421" formatCode="&quot;€&quot;#,##0.00_);[Red]\(&quot;€&quot;#,##0.00\)">
                  <c:v>59.26</c:v>
                </c:pt>
                <c:pt idx="422" formatCode="&quot;€&quot;#,##0.00_);[Red]\(&quot;€&quot;#,##0.00\)">
                  <c:v>58.1</c:v>
                </c:pt>
                <c:pt idx="423" formatCode="&quot;€&quot;#,##0.00_);[Red]\(&quot;€&quot;#,##0.00\)">
                  <c:v>58.27</c:v>
                </c:pt>
                <c:pt idx="424" formatCode="&quot;€&quot;#,##0.00_);[Red]\(&quot;€&quot;#,##0.00\)">
                  <c:v>59.69</c:v>
                </c:pt>
                <c:pt idx="425" formatCode="&quot;€&quot;#,##0.00_);[Red]\(&quot;€&quot;#,##0.00\)">
                  <c:v>59.69</c:v>
                </c:pt>
                <c:pt idx="426" formatCode="&quot;€&quot;#,##0.00_);[Red]\(&quot;€&quot;#,##0.00\)">
                  <c:v>59.69</c:v>
                </c:pt>
                <c:pt idx="427" formatCode="&quot;€&quot;#,##0.00_);[Red]\(&quot;€&quot;#,##0.00\)">
                  <c:v>59.69</c:v>
                </c:pt>
                <c:pt idx="428" formatCode="&quot;€&quot;#,##0.00_);[Red]\(&quot;€&quot;#,##0.00\)">
                  <c:v>59.69</c:v>
                </c:pt>
                <c:pt idx="429" formatCode="&quot;€&quot;#,##0.00_);[Red]\(&quot;€&quot;#,##0.00\)">
                  <c:v>60.14</c:v>
                </c:pt>
                <c:pt idx="430" formatCode="&quot;€&quot;#,##0.00_);[Red]\(&quot;€&quot;#,##0.00\)">
                  <c:v>59.37</c:v>
                </c:pt>
                <c:pt idx="431" formatCode="&quot;€&quot;#,##0.00_);[Red]\(&quot;€&quot;#,##0.00\)">
                  <c:v>59.23</c:v>
                </c:pt>
                <c:pt idx="432" formatCode="&quot;€&quot;#,##0.00_);[Red]\(&quot;€&quot;#,##0.00\)">
                  <c:v>57.63</c:v>
                </c:pt>
                <c:pt idx="433" formatCode="&quot;€&quot;#,##0.00_);[Red]\(&quot;€&quot;#,##0.00\)">
                  <c:v>57.63</c:v>
                </c:pt>
                <c:pt idx="434" formatCode="&quot;€&quot;#,##0.00_);[Red]\(&quot;€&quot;#,##0.00\)">
                  <c:v>57.63</c:v>
                </c:pt>
                <c:pt idx="435" formatCode="&quot;€&quot;#,##0.00_);[Red]\(&quot;€&quot;#,##0.00\)">
                  <c:v>56.01</c:v>
                </c:pt>
                <c:pt idx="436" formatCode="&quot;€&quot;#,##0.00_);[Red]\(&quot;€&quot;#,##0.00\)">
                  <c:v>55.87</c:v>
                </c:pt>
                <c:pt idx="437" formatCode="&quot;€&quot;#,##0.00_);[Red]\(&quot;€&quot;#,##0.00\)">
                  <c:v>52.26</c:v>
                </c:pt>
                <c:pt idx="438" formatCode="&quot;€&quot;#,##0.00_);[Red]\(&quot;€&quot;#,##0.00\)">
                  <c:v>53.29</c:v>
                </c:pt>
                <c:pt idx="439" formatCode="&quot;€&quot;#,##0.00_);[Red]\(&quot;€&quot;#,##0.00\)">
                  <c:v>53.07</c:v>
                </c:pt>
                <c:pt idx="440" formatCode="&quot;€&quot;#,##0.00_);[Red]\(&quot;€&quot;#,##0.00\)">
                  <c:v>53.07</c:v>
                </c:pt>
                <c:pt idx="441" formatCode="&quot;€&quot;#,##0.00_);[Red]\(&quot;€&quot;#,##0.00\)">
                  <c:v>53.07</c:v>
                </c:pt>
                <c:pt idx="442" formatCode="&quot;€&quot;#,##0.00_);[Red]\(&quot;€&quot;#,##0.00\)">
                  <c:v>57.8</c:v>
                </c:pt>
                <c:pt idx="443" formatCode="&quot;€&quot;#,##0.00_);[Red]\(&quot;€&quot;#,##0.00\)">
                  <c:v>61.16</c:v>
                </c:pt>
                <c:pt idx="444" formatCode="&quot;€&quot;#,##0.00_);[Red]\(&quot;€&quot;#,##0.00\)">
                  <c:v>61.51</c:v>
                </c:pt>
                <c:pt idx="445" formatCode="&quot;€&quot;#,##0.00_);[Red]\(&quot;€&quot;#,##0.00\)">
                  <c:v>61.31</c:v>
                </c:pt>
                <c:pt idx="446" formatCode="&quot;€&quot;#,##0.00_);[Red]\(&quot;€&quot;#,##0.00\)">
                  <c:v>62.08</c:v>
                </c:pt>
                <c:pt idx="447" formatCode="&quot;€&quot;#,##0.00_);[Red]\(&quot;€&quot;#,##0.00\)">
                  <c:v>62.08</c:v>
                </c:pt>
                <c:pt idx="448" formatCode="&quot;€&quot;#,##0.00_);[Red]\(&quot;€&quot;#,##0.00\)">
                  <c:v>62.08</c:v>
                </c:pt>
                <c:pt idx="449" formatCode="&quot;€&quot;#,##0.00_);[Red]\(&quot;€&quot;#,##0.00\)">
                  <c:v>63.22</c:v>
                </c:pt>
                <c:pt idx="450" formatCode="&quot;€&quot;#,##0.00_);[Red]\(&quot;€&quot;#,##0.00\)">
                  <c:v>62.75</c:v>
                </c:pt>
                <c:pt idx="451" formatCode="&quot;€&quot;#,##0.00_);[Red]\(&quot;€&quot;#,##0.00\)">
                  <c:v>63.87</c:v>
                </c:pt>
                <c:pt idx="452" formatCode="&quot;€&quot;#,##0.00_);[Red]\(&quot;€&quot;#,##0.00\)">
                  <c:v>63.48</c:v>
                </c:pt>
                <c:pt idx="453" formatCode="&quot;€&quot;#,##0.00_);[Red]\(&quot;€&quot;#,##0.00\)">
                  <c:v>63.03</c:v>
                </c:pt>
                <c:pt idx="454" formatCode="&quot;€&quot;#,##0.00_);[Red]\(&quot;€&quot;#,##0.00\)">
                  <c:v>63.03</c:v>
                </c:pt>
                <c:pt idx="455" formatCode="&quot;€&quot;#,##0.00_);[Red]\(&quot;€&quot;#,##0.00\)">
                  <c:v>63.03</c:v>
                </c:pt>
                <c:pt idx="456" formatCode="&quot;€&quot;#,##0.00_);[Red]\(&quot;€&quot;#,##0.00\)">
                  <c:v>63.91</c:v>
                </c:pt>
                <c:pt idx="457" formatCode="&quot;€&quot;#,##0.00_);[Red]\(&quot;€&quot;#,##0.00\)">
                  <c:v>64.08</c:v>
                </c:pt>
                <c:pt idx="458" formatCode="&quot;€&quot;#,##0.00_);[Red]\(&quot;€&quot;#,##0.00\)">
                  <c:v>63.64</c:v>
                </c:pt>
                <c:pt idx="459" formatCode="&quot;€&quot;#,##0.00_);[Red]\(&quot;€&quot;#,##0.00\)">
                  <c:v>63.48</c:v>
                </c:pt>
                <c:pt idx="460" formatCode="&quot;€&quot;#,##0.00_);[Red]\(&quot;€&quot;#,##0.00\)">
                  <c:v>61.89</c:v>
                </c:pt>
                <c:pt idx="461" formatCode="&quot;€&quot;#,##0.00_);[Red]\(&quot;€&quot;#,##0.00\)">
                  <c:v>61.89</c:v>
                </c:pt>
                <c:pt idx="462" formatCode="&quot;€&quot;#,##0.00_);[Red]\(&quot;€&quot;#,##0.00\)">
                  <c:v>61.89</c:v>
                </c:pt>
                <c:pt idx="463" formatCode="&quot;€&quot;#,##0.00_);[Red]\(&quot;€&quot;#,##0.00\)">
                  <c:v>60.69</c:v>
                </c:pt>
                <c:pt idx="464" formatCode="&quot;€&quot;#,##0.00_);[Red]\(&quot;€&quot;#,##0.00\)">
                  <c:v>59.69</c:v>
                </c:pt>
                <c:pt idx="465" formatCode="&quot;€&quot;#,##0.00_);[Red]\(&quot;€&quot;#,##0.00\)">
                  <c:v>58.98</c:v>
                </c:pt>
                <c:pt idx="466" formatCode="&quot;€&quot;#,##0.00_);[Red]\(&quot;€&quot;#,##0.00\)">
                  <c:v>58.13</c:v>
                </c:pt>
                <c:pt idx="467" formatCode="&quot;€&quot;#,##0.00_);[Red]\(&quot;€&quot;#,##0.00\)">
                  <c:v>59.94</c:v>
                </c:pt>
                <c:pt idx="468" formatCode="&quot;€&quot;#,##0.00_);[Red]\(&quot;€&quot;#,##0.00\)">
                  <c:v>59.94</c:v>
                </c:pt>
                <c:pt idx="469" formatCode="&quot;€&quot;#,##0.00_);[Red]\(&quot;€&quot;#,##0.00\)">
                  <c:v>59.94</c:v>
                </c:pt>
                <c:pt idx="470" formatCode="&quot;€&quot;#,##0.00_);[Red]\(&quot;€&quot;#,##0.00\)">
                  <c:v>59.79</c:v>
                </c:pt>
                <c:pt idx="471" formatCode="&quot;€&quot;#,##0.00_);[Red]\(&quot;€&quot;#,##0.00\)">
                  <c:v>60.08</c:v>
                </c:pt>
                <c:pt idx="472" formatCode="&quot;€&quot;#,##0.00_);[Red]\(&quot;€&quot;#,##0.00\)">
                  <c:v>58.1</c:v>
                </c:pt>
                <c:pt idx="473" formatCode="&quot;€&quot;#,##0.00_);[Red]\(&quot;€&quot;#,##0.00\)">
                  <c:v>57.96</c:v>
                </c:pt>
                <c:pt idx="474" formatCode="&quot;€&quot;#,##0.00_);[Red]\(&quot;€&quot;#,##0.00\)">
                  <c:v>59.74</c:v>
                </c:pt>
                <c:pt idx="475" formatCode="&quot;€&quot;#,##0.00_);[Red]\(&quot;€&quot;#,##0.00\)">
                  <c:v>59.74</c:v>
                </c:pt>
                <c:pt idx="476" formatCode="&quot;€&quot;#,##0.00_);[Red]\(&quot;€&quot;#,##0.00\)">
                  <c:v>59.74</c:v>
                </c:pt>
                <c:pt idx="477" formatCode="&quot;€&quot;#,##0.00_);[Red]\(&quot;€&quot;#,##0.00\)">
                  <c:v>59.74</c:v>
                </c:pt>
                <c:pt idx="478" formatCode="&quot;€&quot;#,##0.00_);[Red]\(&quot;€&quot;#,##0.00\)">
                  <c:v>60.11</c:v>
                </c:pt>
                <c:pt idx="479" formatCode="&quot;€&quot;#,##0.00_);[Red]\(&quot;€&quot;#,##0.00\)">
                  <c:v>61.36</c:v>
                </c:pt>
                <c:pt idx="480" formatCode="&quot;€&quot;#,##0.00_);[Red]\(&quot;€&quot;#,##0.00\)">
                  <c:v>60.67</c:v>
                </c:pt>
                <c:pt idx="481" formatCode="&quot;€&quot;#,##0.00_);[Red]\(&quot;€&quot;#,##0.00\)">
                  <c:v>61.65</c:v>
                </c:pt>
                <c:pt idx="482" formatCode="&quot;€&quot;#,##0.00_);[Red]\(&quot;€&quot;#,##0.00\)">
                  <c:v>61.94</c:v>
                </c:pt>
                <c:pt idx="483" formatCode="&quot;€&quot;#,##0.00_);[Red]\(&quot;€&quot;#,##0.00\)">
                  <c:v>61.94</c:v>
                </c:pt>
                <c:pt idx="484" formatCode="&quot;€&quot;#,##0.00_);[Red]\(&quot;€&quot;#,##0.00\)">
                  <c:v>61.94</c:v>
                </c:pt>
                <c:pt idx="485" formatCode="&quot;€&quot;#,##0.00_);[Red]\(&quot;€&quot;#,##0.00\)">
                  <c:v>64.55</c:v>
                </c:pt>
                <c:pt idx="486" formatCode="&quot;€&quot;#,##0.00_);[Red]\(&quot;€&quot;#,##0.00\)">
                  <c:v>64.02</c:v>
                </c:pt>
                <c:pt idx="487" formatCode="&quot;€&quot;#,##0.00_);[Red]\(&quot;€&quot;#,##0.00\)">
                  <c:v>64.25</c:v>
                </c:pt>
                <c:pt idx="488" formatCode="&quot;€&quot;#,##0.00_);[Red]\(&quot;€&quot;#,##0.00\)">
                  <c:v>63.86</c:v>
                </c:pt>
                <c:pt idx="489" formatCode="&quot;€&quot;#,##0.00_);[Red]\(&quot;€&quot;#,##0.00\)">
                  <c:v>63.77</c:v>
                </c:pt>
                <c:pt idx="490" formatCode="&quot;€&quot;#,##0.00_);[Red]\(&quot;€&quot;#,##0.00\)">
                  <c:v>63.77</c:v>
                </c:pt>
                <c:pt idx="491" formatCode="&quot;€&quot;#,##0.00_);[Red]\(&quot;€&quot;#,##0.00\)">
                  <c:v>63.77</c:v>
                </c:pt>
                <c:pt idx="492" formatCode="&quot;€&quot;#,##0.00_);[Red]\(&quot;€&quot;#,##0.00\)">
                  <c:v>65.06</c:v>
                </c:pt>
                <c:pt idx="493" formatCode="&quot;€&quot;#,##0.00_);[Red]\(&quot;€&quot;#,##0.00\)">
                  <c:v>64.400000000000006</c:v>
                </c:pt>
                <c:pt idx="494" formatCode="&quot;€&quot;#,##0.00_);[Red]\(&quot;€&quot;#,##0.00\)">
                  <c:v>64.36</c:v>
                </c:pt>
                <c:pt idx="495" formatCode="&quot;€&quot;#,##0.00_);[Red]\(&quot;€&quot;#,##0.00\)">
                  <c:v>65.87</c:v>
                </c:pt>
                <c:pt idx="496" formatCode="&quot;€&quot;#,##0.00_);[Red]\(&quot;€&quot;#,##0.00\)">
                  <c:v>64.55</c:v>
                </c:pt>
                <c:pt idx="497" formatCode="&quot;€&quot;#,##0.00_);[Red]\(&quot;€&quot;#,##0.00\)">
                  <c:v>64.55</c:v>
                </c:pt>
                <c:pt idx="498" formatCode="&quot;€&quot;#,##0.00_);[Red]\(&quot;€&quot;#,##0.00\)">
                  <c:v>64.55</c:v>
                </c:pt>
                <c:pt idx="499" formatCode="&quot;€&quot;#,##0.00_);[Red]\(&quot;€&quot;#,##0.00\)">
                  <c:v>64.680000000000007</c:v>
                </c:pt>
                <c:pt idx="500" formatCode="&quot;€&quot;#,##0.00_);[Red]\(&quot;€&quot;#,##0.00\)">
                  <c:v>64.2</c:v>
                </c:pt>
                <c:pt idx="501" formatCode="&quot;€&quot;#,##0.00_);[Red]\(&quot;€&quot;#,##0.00\)">
                  <c:v>63.57</c:v>
                </c:pt>
                <c:pt idx="502" formatCode="&quot;€&quot;#,##0.00_);[Red]\(&quot;€&quot;#,##0.00\)">
                  <c:v>62.35</c:v>
                </c:pt>
                <c:pt idx="503" formatCode="&quot;€&quot;#,##0.00_);[Red]\(&quot;€&quot;#,##0.00\)">
                  <c:v>61.94</c:v>
                </c:pt>
                <c:pt idx="504" formatCode="&quot;€&quot;#,##0.00_);[Red]\(&quot;€&quot;#,##0.00\)">
                  <c:v>61.94</c:v>
                </c:pt>
                <c:pt idx="505" formatCode="&quot;€&quot;#,##0.00_);[Red]\(&quot;€&quot;#,##0.00\)">
                  <c:v>61.94</c:v>
                </c:pt>
                <c:pt idx="506" formatCode="&quot;€&quot;#,##0.00_);[Red]\(&quot;€&quot;#,##0.00\)">
                  <c:v>62.51</c:v>
                </c:pt>
                <c:pt idx="507" formatCode="&quot;€&quot;#,##0.00_);[Red]\(&quot;€&quot;#,##0.00\)">
                  <c:v>60.82</c:v>
                </c:pt>
                <c:pt idx="508" formatCode="&quot;€&quot;#,##0.00_);[Red]\(&quot;€&quot;#,##0.00\)">
                  <c:v>60.15</c:v>
                </c:pt>
                <c:pt idx="509" formatCode="&quot;€&quot;#,##0.00_);[Red]\(&quot;€&quot;#,##0.00\)">
                  <c:v>60.01</c:v>
                </c:pt>
                <c:pt idx="510" formatCode="&quot;€&quot;#,##0.00_);[Red]\(&quot;€&quot;#,##0.00\)">
                  <c:v>61.65</c:v>
                </c:pt>
                <c:pt idx="511" formatCode="&quot;€&quot;#,##0.00_);[Red]\(&quot;€&quot;#,##0.00\)">
                  <c:v>61.64</c:v>
                </c:pt>
                <c:pt idx="512" formatCode="&quot;€&quot;#,##0.00_);[Red]\(&quot;€&quot;#,##0.00\)">
                  <c:v>61.29</c:v>
                </c:pt>
                <c:pt idx="513" formatCode="&quot;€&quot;#,##0.00_);[Red]\(&quot;€&quot;#,##0.00\)">
                  <c:v>62.17</c:v>
                </c:pt>
                <c:pt idx="514" formatCode="&quot;€&quot;#,##0.00_);[Red]\(&quot;€&quot;#,##0.00\)">
                  <c:v>62.21</c:v>
                </c:pt>
                <c:pt idx="515" formatCode="&quot;€&quot;#,##0.00_);[Red]\(&quot;€&quot;#,##0.00\)">
                  <c:v>62.49</c:v>
                </c:pt>
                <c:pt idx="516" formatCode="&quot;€&quot;#,##0.00_);[Red]\(&quot;€&quot;#,##0.00\)">
                  <c:v>62.36</c:v>
                </c:pt>
                <c:pt idx="517" formatCode="&quot;€&quot;#,##0.00_);[Red]\(&quot;€&quot;#,##0.00\)">
                  <c:v>62.56</c:v>
                </c:pt>
                <c:pt idx="518" formatCode="&quot;€&quot;#,##0.00_);[Red]\(&quot;€&quot;#,##0.00\)">
                  <c:v>61.89</c:v>
                </c:pt>
                <c:pt idx="519" formatCode="&quot;€&quot;#,##0.00_);[Red]\(&quot;€&quot;#,##0.00\)">
                  <c:v>61.26</c:v>
                </c:pt>
                <c:pt idx="520" formatCode="&quot;€&quot;#,##0.00_);[Red]\(&quot;€&quot;#,##0.00\)">
                  <c:v>61.82</c:v>
                </c:pt>
                <c:pt idx="521" formatCode="&quot;€&quot;#,##0.00_);[Red]\(&quot;€&quot;#,##0.00\)">
                  <c:v>62.1</c:v>
                </c:pt>
                <c:pt idx="522" formatCode="&quot;€&quot;#,##0.00_);[Red]\(&quot;€&quot;#,##0.00\)">
                  <c:v>61.88</c:v>
                </c:pt>
                <c:pt idx="523" formatCode="&quot;€&quot;#,##0.00_);[Red]\(&quot;€&quot;#,##0.00\)">
                  <c:v>62.46</c:v>
                </c:pt>
                <c:pt idx="524" formatCode="&quot;€&quot;#,##0.00_);[Red]\(&quot;€&quot;#,##0.00\)">
                  <c:v>62.02</c:v>
                </c:pt>
                <c:pt idx="525" formatCode="&quot;€&quot;#,##0.00_);[Red]\(&quot;€&quot;#,##0.00\)">
                  <c:v>61.77</c:v>
                </c:pt>
                <c:pt idx="526" formatCode="&quot;€&quot;#,##0.00_);[Red]\(&quot;€&quot;#,##0.00\)">
                  <c:v>61.42</c:v>
                </c:pt>
                <c:pt idx="527" formatCode="&quot;€&quot;#,##0.00_);[Red]\(&quot;€&quot;#,##0.00\)">
                  <c:v>58.67</c:v>
                </c:pt>
                <c:pt idx="528" formatCode="&quot;€&quot;#,##0.00_);[Red]\(&quot;€&quot;#,##0.00\)">
                  <c:v>58.67</c:v>
                </c:pt>
                <c:pt idx="529" formatCode="&quot;€&quot;#,##0.00_);[Red]\(&quot;€&quot;#,##0.00\)">
                  <c:v>58.67</c:v>
                </c:pt>
                <c:pt idx="530" formatCode="&quot;€&quot;#,##0.00_);[Red]\(&quot;€&quot;#,##0.00\)">
                  <c:v>59.65</c:v>
                </c:pt>
                <c:pt idx="531" formatCode="&quot;€&quot;#,##0.00_);[Red]\(&quot;€&quot;#,##0.00\)">
                  <c:v>59.65</c:v>
                </c:pt>
                <c:pt idx="532" formatCode="&quot;€&quot;#,##0.00_);[Red]\(&quot;€&quot;#,##0.00\)">
                  <c:v>59.65</c:v>
                </c:pt>
                <c:pt idx="533" formatCode="&quot;€&quot;#,##0.00_);[Red]\(&quot;€&quot;#,##0.00\)">
                  <c:v>59.96</c:v>
                </c:pt>
                <c:pt idx="534" formatCode="&quot;€&quot;#,##0.00_);[Red]\(&quot;€&quot;#,##0.00\)">
                  <c:v>59.96</c:v>
                </c:pt>
                <c:pt idx="535" formatCode="&quot;€&quot;#,##0.00_);[Red]\(&quot;€&quot;#,##0.00\)">
                  <c:v>59.96</c:v>
                </c:pt>
                <c:pt idx="536" formatCode="&quot;€&quot;#,##0.00_);[Red]\(&quot;€&quot;#,##0.00\)">
                  <c:v>59.96</c:v>
                </c:pt>
                <c:pt idx="537" formatCode="&quot;€&quot;#,##0.00_);[Red]\(&quot;€&quot;#,##0.00\)">
                  <c:v>59.36</c:v>
                </c:pt>
                <c:pt idx="538" formatCode="&quot;€&quot;#,##0.00_);[Red]\(&quot;€&quot;#,##0.00\)">
                  <c:v>59.36</c:v>
                </c:pt>
                <c:pt idx="539" formatCode="&quot;€&quot;#,##0.00_);[Red]\(&quot;€&quot;#,##0.00\)">
                  <c:v>59.36</c:v>
                </c:pt>
                <c:pt idx="540" formatCode="&quot;€&quot;#,##0.00_);[Red]\(&quot;€&quot;#,##0.00\)">
                  <c:v>58.36</c:v>
                </c:pt>
                <c:pt idx="541" formatCode="&quot;€&quot;#,##0.00_);[Red]\(&quot;€&quot;#,##0.00\)">
                  <c:v>58.7</c:v>
                </c:pt>
                <c:pt idx="542" formatCode="&quot;€&quot;#,##0.00_);[Red]\(&quot;€&quot;#,##0.00\)">
                  <c:v>61.2</c:v>
                </c:pt>
                <c:pt idx="543" formatCode="&quot;€&quot;#,##0.00_);[Red]\(&quot;€&quot;#,##0.00\)">
                  <c:v>61.13</c:v>
                </c:pt>
                <c:pt idx="544" formatCode="&quot;€&quot;#,##0.00_);[Red]\(&quot;€&quot;#,##0.00\)">
                  <c:v>62.32</c:v>
                </c:pt>
                <c:pt idx="545" formatCode="&quot;€&quot;#,##0.00_);[Red]\(&quot;€&quot;#,##0.00\)">
                  <c:v>62.32</c:v>
                </c:pt>
                <c:pt idx="546" formatCode="&quot;€&quot;#,##0.00_);[Red]\(&quot;€&quot;#,##0.00\)">
                  <c:v>62.32</c:v>
                </c:pt>
                <c:pt idx="547" formatCode="&quot;€&quot;#,##0.00_);[Red]\(&quot;€&quot;#,##0.00\)">
                  <c:v>63.74</c:v>
                </c:pt>
                <c:pt idx="548" formatCode="&quot;€&quot;#,##0.00_);[Red]\(&quot;€&quot;#,##0.00\)">
                  <c:v>65.55</c:v>
                </c:pt>
                <c:pt idx="549" formatCode="&quot;€&quot;#,##0.00_);[Red]\(&quot;€&quot;#,##0.00\)">
                  <c:v>64.650000000000006</c:v>
                </c:pt>
                <c:pt idx="550" formatCode="&quot;€&quot;#,##0.00_);[Red]\(&quot;€&quot;#,##0.00\)">
                  <c:v>64.98</c:v>
                </c:pt>
                <c:pt idx="551" formatCode="&quot;€&quot;#,##0.00_);[Red]\(&quot;€&quot;#,##0.00\)">
                  <c:v>62.86</c:v>
                </c:pt>
                <c:pt idx="552" formatCode="&quot;€&quot;#,##0.00_);[Red]\(&quot;€&quot;#,##0.00\)">
                  <c:v>62.86</c:v>
                </c:pt>
                <c:pt idx="553" formatCode="&quot;€&quot;#,##0.00_);[Red]\(&quot;€&quot;#,##0.00\)">
                  <c:v>62.86</c:v>
                </c:pt>
                <c:pt idx="554" formatCode="&quot;€&quot;#,##0.00_);[Red]\(&quot;€&quot;#,##0.00\)">
                  <c:v>63.6</c:v>
                </c:pt>
                <c:pt idx="555" formatCode="&quot;€&quot;#,##0.00_);[Red]\(&quot;€&quot;#,##0.00\)">
                  <c:v>64.06</c:v>
                </c:pt>
                <c:pt idx="556" formatCode="&quot;€&quot;#,##0.00_);[Red]\(&quot;€&quot;#,##0.00\)">
                  <c:v>64.98</c:v>
                </c:pt>
                <c:pt idx="557" formatCode="&quot;€&quot;#,##0.00_);[Red]\(&quot;€&quot;#,##0.00\)">
                  <c:v>64.150000000000006</c:v>
                </c:pt>
                <c:pt idx="558" formatCode="&quot;€&quot;#,##0.00_);[Red]\(&quot;€&quot;#,##0.00\)">
                  <c:v>64.31</c:v>
                </c:pt>
                <c:pt idx="559" formatCode="&quot;€&quot;#,##0.00_);[Red]\(&quot;€&quot;#,##0.00\)">
                  <c:v>64.31</c:v>
                </c:pt>
                <c:pt idx="560" formatCode="&quot;€&quot;#,##0.00_);[Red]\(&quot;€&quot;#,##0.00\)">
                  <c:v>63.67</c:v>
                </c:pt>
                <c:pt idx="561" formatCode="&quot;€&quot;#,##0.00_);[Red]\(&quot;€&quot;#,##0.00\)">
                  <c:v>63.7</c:v>
                </c:pt>
                <c:pt idx="562" formatCode="&quot;€&quot;#,##0.00_);[Red]\(&quot;€&quot;#,##0.00\)">
                  <c:v>64.09</c:v>
                </c:pt>
                <c:pt idx="563" formatCode="&quot;€&quot;#,##0.00_);[Red]\(&quot;€&quot;#,##0.00\)">
                  <c:v>64.62</c:v>
                </c:pt>
                <c:pt idx="564" formatCode="&quot;€&quot;#,##0.00_);[Red]\(&quot;€&quot;#,##0.00\)">
                  <c:v>65.19</c:v>
                </c:pt>
                <c:pt idx="565" formatCode="&quot;€&quot;#,##0.00_);[Red]\(&quot;€&quot;#,##0.00\)">
                  <c:v>65.19</c:v>
                </c:pt>
                <c:pt idx="566" formatCode="&quot;€&quot;#,##0.00_);[Red]\(&quot;€&quot;#,##0.00\)">
                  <c:v>65.19</c:v>
                </c:pt>
                <c:pt idx="567" formatCode="&quot;€&quot;#,##0.00_);[Red]\(&quot;€&quot;#,##0.00\)">
                  <c:v>64.489999999999995</c:v>
                </c:pt>
                <c:pt idx="568" formatCode="&quot;€&quot;#,##0.00_);[Red]\(&quot;€&quot;#,##0.00\)">
                  <c:v>63.61</c:v>
                </c:pt>
                <c:pt idx="569" formatCode="&quot;€&quot;#,##0.00_);[Red]\(&quot;€&quot;#,##0.00\)">
                  <c:v>63.73</c:v>
                </c:pt>
                <c:pt idx="570" formatCode="&quot;€&quot;#,##0.00_);[Red]\(&quot;€&quot;#,##0.00\)">
                  <c:v>63.1</c:v>
                </c:pt>
                <c:pt idx="571" formatCode="&quot;€&quot;#,##0.00_);[Red]\(&quot;€&quot;#,##0.00\)">
                  <c:v>61.43</c:v>
                </c:pt>
                <c:pt idx="572" formatCode="&quot;€&quot;#,##0.00_);[Red]\(&quot;€&quot;#,##0.00\)">
                  <c:v>61.43</c:v>
                </c:pt>
                <c:pt idx="573" formatCode="&quot;€&quot;#,##0.00_);[Red]\(&quot;€&quot;#,##0.00\)">
                  <c:v>61.43</c:v>
                </c:pt>
                <c:pt idx="574" formatCode="&quot;€&quot;#,##0.00_);[Red]\(&quot;€&quot;#,##0.00\)">
                  <c:v>62.02</c:v>
                </c:pt>
                <c:pt idx="575" formatCode="&quot;€&quot;#,##0.00_);[Red]\(&quot;€&quot;#,##0.00\)">
                  <c:v>61.55</c:v>
                </c:pt>
                <c:pt idx="576" formatCode="&quot;€&quot;#,##0.00_);[Red]\(&quot;€&quot;#,##0.00\)">
                  <c:v>62.26</c:v>
                </c:pt>
                <c:pt idx="577" formatCode="&quot;€&quot;#,##0.00_);[Red]\(&quot;€&quot;#,##0.00\)">
                  <c:v>63.5</c:v>
                </c:pt>
                <c:pt idx="578" formatCode="&quot;€&quot;#,##0.00_);[Red]\(&quot;€&quot;#,##0.00\)">
                  <c:v>64.3</c:v>
                </c:pt>
                <c:pt idx="579" formatCode="&quot;€&quot;#,##0.00_);[Red]\(&quot;€&quot;#,##0.00\)">
                  <c:v>64.3</c:v>
                </c:pt>
                <c:pt idx="580" formatCode="&quot;€&quot;#,##0.00_);[Red]\(&quot;€&quot;#,##0.00\)">
                  <c:v>64.3</c:v>
                </c:pt>
                <c:pt idx="581" formatCode="&quot;€&quot;#,##0.00_);[Red]\(&quot;€&quot;#,##0.00\)">
                  <c:v>65.53</c:v>
                </c:pt>
                <c:pt idx="582" formatCode="&quot;€&quot;#,##0.00_);[Red]\(&quot;€&quot;#,##0.00\)">
                  <c:v>63.9</c:v>
                </c:pt>
                <c:pt idx="583" formatCode="&quot;€&quot;#,##0.00_);[Red]\(&quot;€&quot;#,##0.00\)">
                  <c:v>65.28</c:v>
                </c:pt>
                <c:pt idx="584" formatCode="&quot;€&quot;#,##0.00_);[Red]\(&quot;€&quot;#,##0.00\)">
                  <c:v>64.739999999999995</c:v>
                </c:pt>
                <c:pt idx="585" formatCode="&quot;€&quot;#,##0.00_);[Red]\(&quot;€&quot;#,##0.00\)">
                  <c:v>64.52</c:v>
                </c:pt>
                <c:pt idx="586" formatCode="&quot;€&quot;#,##0.00_);[Red]\(&quot;€&quot;#,##0.00\)">
                  <c:v>64.52</c:v>
                </c:pt>
                <c:pt idx="587" formatCode="&quot;€&quot;#,##0.00_);[Red]\(&quot;€&quot;#,##0.00\)">
                  <c:v>64.52</c:v>
                </c:pt>
                <c:pt idx="588" formatCode="&quot;€&quot;#,##0.00_);[Red]\(&quot;€&quot;#,##0.00\)">
                  <c:v>64.52</c:v>
                </c:pt>
                <c:pt idx="589" formatCode="&quot;€&quot;#,##0.00_);[Red]\(&quot;€&quot;#,##0.00\)">
                  <c:v>64.52</c:v>
                </c:pt>
                <c:pt idx="590" formatCode="&quot;€&quot;#,##0.00_);[Red]\(&quot;€&quot;#,##0.00\)">
                  <c:v>66.17</c:v>
                </c:pt>
                <c:pt idx="591" formatCode="&quot;€&quot;#,##0.00_);[Red]\(&quot;€&quot;#,##0.00\)">
                  <c:v>67.739999999999995</c:v>
                </c:pt>
                <c:pt idx="592" formatCode="&quot;€&quot;#,##0.00_);[Red]\(&quot;€&quot;#,##0.00\)">
                  <c:v>66.72</c:v>
                </c:pt>
                <c:pt idx="593" formatCode="&quot;€&quot;#,##0.00_);[Red]\(&quot;€&quot;#,##0.00\)">
                  <c:v>66.709999999999994</c:v>
                </c:pt>
                <c:pt idx="594" formatCode="&quot;€&quot;#,##0.00_);[Red]\(&quot;€&quot;#,##0.00\)">
                  <c:v>66.709999999999994</c:v>
                </c:pt>
                <c:pt idx="595" formatCode="&quot;€&quot;#,##0.00_);[Red]\(&quot;€&quot;#,##0.00\)">
                  <c:v>66.709999999999994</c:v>
                </c:pt>
                <c:pt idx="596" formatCode="&quot;€&quot;#,##0.00_);[Red]\(&quot;€&quot;#,##0.00\)">
                  <c:v>67.209999999999994</c:v>
                </c:pt>
                <c:pt idx="597" formatCode="&quot;€&quot;#,##0.00_);[Red]\(&quot;€&quot;#,##0.00\)">
                  <c:v>67.37</c:v>
                </c:pt>
                <c:pt idx="598" formatCode="&quot;€&quot;#,##0.00_);[Red]\(&quot;€&quot;#,##0.00\)">
                  <c:v>68.86</c:v>
                </c:pt>
                <c:pt idx="599" formatCode="&quot;€&quot;#,##0.00_);[Red]\(&quot;€&quot;#,##0.00\)">
                  <c:v>67.75</c:v>
                </c:pt>
                <c:pt idx="600" formatCode="&quot;€&quot;#,##0.00_);[Red]\(&quot;€&quot;#,##0.00\)">
                  <c:v>67.58</c:v>
                </c:pt>
                <c:pt idx="601" formatCode="&quot;€&quot;#,##0.00_);[Red]\(&quot;€&quot;#,##0.00\)">
                  <c:v>67.58</c:v>
                </c:pt>
                <c:pt idx="602" formatCode="&quot;€&quot;#,##0.00_);[Red]\(&quot;€&quot;#,##0.00\)">
                  <c:v>67.58</c:v>
                </c:pt>
                <c:pt idx="603" formatCode="&quot;€&quot;#,##0.00_);[Red]\(&quot;€&quot;#,##0.00\)">
                  <c:v>65.849999999999994</c:v>
                </c:pt>
                <c:pt idx="604" formatCode="&quot;€&quot;#,##0.00_);[Red]\(&quot;€&quot;#,##0.00\)">
                  <c:v>65.91</c:v>
                </c:pt>
                <c:pt idx="605" formatCode="&quot;€&quot;#,##0.00_);[Red]\(&quot;€&quot;#,##0.00\)">
                  <c:v>65.19</c:v>
                </c:pt>
                <c:pt idx="606" formatCode="&quot;€&quot;#,##0.00_);[Red]\(&quot;€&quot;#,##0.00\)">
                  <c:v>65.650000000000006</c:v>
                </c:pt>
                <c:pt idx="607" formatCode="&quot;€&quot;#,##0.00_);[Red]\(&quot;€&quot;#,##0.00\)">
                  <c:v>65.790000000000006</c:v>
                </c:pt>
                <c:pt idx="608" formatCode="&quot;€&quot;#,##0.00_);[Red]\(&quot;€&quot;#,##0.00\)">
                  <c:v>65.790000000000006</c:v>
                </c:pt>
                <c:pt idx="609" formatCode="&quot;€&quot;#,##0.00_);[Red]\(&quot;€&quot;#,##0.00\)">
                  <c:v>65.790000000000006</c:v>
                </c:pt>
                <c:pt idx="610" formatCode="&quot;€&quot;#,##0.00_);[Red]\(&quot;€&quot;#,##0.00\)">
                  <c:v>65.569999999999993</c:v>
                </c:pt>
                <c:pt idx="611" formatCode="&quot;€&quot;#,##0.00_);[Red]\(&quot;€&quot;#,##0.00\)">
                  <c:v>64.36</c:v>
                </c:pt>
                <c:pt idx="612" formatCode="&quot;€&quot;#,##0.00_);[Red]\(&quot;€&quot;#,##0.00\)">
                  <c:v>64.06</c:v>
                </c:pt>
                <c:pt idx="613" formatCode="&quot;€&quot;#,##0.00_);[Red]\(&quot;€&quot;#,##0.00\)">
                  <c:v>65.36</c:v>
                </c:pt>
                <c:pt idx="614" formatCode="&quot;€&quot;#,##0.00_);[Red]\(&quot;€&quot;#,##0.00\)">
                  <c:v>65.48</c:v>
                </c:pt>
                <c:pt idx="615" formatCode="&quot;€&quot;#,##0.00_);[Red]\(&quot;€&quot;#,##0.00\)">
                  <c:v>65.48</c:v>
                </c:pt>
                <c:pt idx="616" formatCode="&quot;€&quot;#,##0.00_);[Red]\(&quot;€&quot;#,##0.00\)">
                  <c:v>65.48</c:v>
                </c:pt>
                <c:pt idx="617" formatCode="&quot;€&quot;#,##0.00_);[Red]\(&quot;€&quot;#,##0.00\)">
                  <c:v>65.290000000000006</c:v>
                </c:pt>
                <c:pt idx="618" formatCode="&quot;€&quot;#,##0.00_);[Red]\(&quot;€&quot;#,##0.00\)">
                  <c:v>66.16</c:v>
                </c:pt>
                <c:pt idx="619" formatCode="&quot;€&quot;#,##0.00_);[Red]\(&quot;€&quot;#,##0.00\)">
                  <c:v>66.16</c:v>
                </c:pt>
                <c:pt idx="620" formatCode="&quot;€&quot;#,##0.00_);[Red]\(&quot;€&quot;#,##0.00\)">
                  <c:v>66.16</c:v>
                </c:pt>
                <c:pt idx="621" formatCode="&quot;€&quot;#,##0.00_);[Red]\(&quot;€&quot;#,##0.00\)">
                  <c:v>66.14</c:v>
                </c:pt>
                <c:pt idx="622" formatCode="&quot;€&quot;#,##0.00_);[Red]\(&quot;€&quot;#,##0.00\)">
                  <c:v>64.069999999999993</c:v>
                </c:pt>
                <c:pt idx="623" formatCode="&quot;€&quot;#,##0.00_);[Red]\(&quot;€&quot;#,##0.00\)">
                  <c:v>64.31</c:v>
                </c:pt>
                <c:pt idx="624" formatCode="&quot;€&quot;#,##0.00_);[Red]\(&quot;€&quot;#,##0.00\)">
                  <c:v>62.17</c:v>
                </c:pt>
                <c:pt idx="625" formatCode="&quot;€&quot;#,##0.00_);[Red]\(&quot;€&quot;#,##0.00\)">
                  <c:v>61.89</c:v>
                </c:pt>
                <c:pt idx="626" formatCode="&quot;€&quot;#,##0.00_);[Red]\(&quot;€&quot;#,##0.00\)">
                  <c:v>61.89</c:v>
                </c:pt>
                <c:pt idx="627" formatCode="&quot;€&quot;#,##0.00_);[Red]\(&quot;€&quot;#,##0.00\)">
                  <c:v>61.89</c:v>
                </c:pt>
                <c:pt idx="628" formatCode="&quot;€&quot;#,##0.00_);[Red]\(&quot;€&quot;#,##0.00\)">
                  <c:v>62.41</c:v>
                </c:pt>
                <c:pt idx="629" formatCode="&quot;€&quot;#,##0.00_);[Red]\(&quot;€&quot;#,##0.00\)">
                  <c:v>61.31</c:v>
                </c:pt>
                <c:pt idx="630" formatCode="&quot;€&quot;#,##0.00_);[Red]\(&quot;€&quot;#,##0.00\)">
                  <c:v>61.84</c:v>
                </c:pt>
                <c:pt idx="631" formatCode="&quot;€&quot;#,##0.00_);[Red]\(&quot;€&quot;#,##0.00\)">
                  <c:v>61.35</c:v>
                </c:pt>
                <c:pt idx="632" formatCode="&quot;€&quot;#,##0.00_);[Red]\(&quot;€&quot;#,##0.00\)">
                  <c:v>61.48</c:v>
                </c:pt>
                <c:pt idx="633" formatCode="&quot;€&quot;#,##0.00_);[Red]\(&quot;€&quot;#,##0.00\)">
                  <c:v>61.48</c:v>
                </c:pt>
                <c:pt idx="634" formatCode="&quot;€&quot;#,##0.00_);[Red]\(&quot;€&quot;#,##0.00\)">
                  <c:v>61.48</c:v>
                </c:pt>
                <c:pt idx="635" formatCode="&quot;€&quot;#,##0.00_);[Red]\(&quot;€&quot;#,##0.00\)">
                  <c:v>60.11</c:v>
                </c:pt>
                <c:pt idx="636" formatCode="&quot;€&quot;#,##0.00_);[Red]\(&quot;€&quot;#,##0.00\)">
                  <c:v>58.14</c:v>
                </c:pt>
                <c:pt idx="637" formatCode="&quot;€&quot;#,##0.00_);[Red]\(&quot;€&quot;#,##0.00\)">
                  <c:v>56.4</c:v>
                </c:pt>
                <c:pt idx="638" formatCode="&quot;€&quot;#,##0.00_);[Red]\(&quot;€&quot;#,##0.00\)">
                  <c:v>55.99</c:v>
                </c:pt>
                <c:pt idx="639" formatCode="&quot;€&quot;#,##0.00_);[Red]\(&quot;€&quot;#,##0.00\)">
                  <c:v>55.74</c:v>
                </c:pt>
                <c:pt idx="640" formatCode="&quot;€&quot;#,##0.00_);[Red]\(&quot;€&quot;#,##0.00\)">
                  <c:v>55.74</c:v>
                </c:pt>
                <c:pt idx="641" formatCode="&quot;€&quot;#,##0.00_);[Red]\(&quot;€&quot;#,##0.00\)">
                  <c:v>55.74</c:v>
                </c:pt>
                <c:pt idx="642" formatCode="&quot;€&quot;#,##0.00_);[Red]\(&quot;€&quot;#,##0.00\)">
                  <c:v>57.57</c:v>
                </c:pt>
                <c:pt idx="643" formatCode="&quot;€&quot;#,##0.00_);[Red]\(&quot;€&quot;#,##0.00\)">
                  <c:v>57.71</c:v>
                </c:pt>
                <c:pt idx="644" formatCode="&quot;€&quot;#,##0.00_);[Red]\(&quot;€&quot;#,##0.00\)">
                  <c:v>58.07</c:v>
                </c:pt>
                <c:pt idx="645" formatCode="&quot;€&quot;#,##0.00_);[Red]\(&quot;€&quot;#,##0.00\)">
                  <c:v>61.54</c:v>
                </c:pt>
                <c:pt idx="646" formatCode="&quot;€&quot;#,##0.00_);[Red]\(&quot;€&quot;#,##0.00\)">
                  <c:v>61.72</c:v>
                </c:pt>
                <c:pt idx="647" formatCode="&quot;€&quot;#,##0.00_);[Red]\(&quot;€&quot;#,##0.00\)">
                  <c:v>61.72</c:v>
                </c:pt>
                <c:pt idx="648" formatCode="&quot;€&quot;#,##0.00_);[Red]\(&quot;€&quot;#,##0.00\)">
                  <c:v>61.78</c:v>
                </c:pt>
                <c:pt idx="649" formatCode="&quot;€&quot;#,##0.00_);[Red]\(&quot;€&quot;#,##0.00\)">
                  <c:v>61.41</c:v>
                </c:pt>
                <c:pt idx="650" formatCode="&quot;€&quot;#,##0.00_);[Red]\(&quot;€&quot;#,##0.00\)">
                  <c:v>62.51</c:v>
                </c:pt>
                <c:pt idx="651" formatCode="&quot;€&quot;#,##0.00_);[Red]\(&quot;€&quot;#,##0.00\)">
                  <c:v>62.66</c:v>
                </c:pt>
                <c:pt idx="652" formatCode="&quot;€&quot;#,##0.00_);[Red]\(&quot;€&quot;#,##0.00\)">
                  <c:v>62.57</c:v>
                </c:pt>
                <c:pt idx="653" formatCode="&quot;€&quot;#,##0.00_);[Red]\(&quot;€&quot;#,##0.00\)">
                  <c:v>62.57</c:v>
                </c:pt>
                <c:pt idx="654" formatCode="&quot;€&quot;#,##0.00_);[Red]\(&quot;€&quot;#,##0.00\)">
                  <c:v>62.57</c:v>
                </c:pt>
                <c:pt idx="655" formatCode="&quot;€&quot;#,##0.00_);[Red]\(&quot;€&quot;#,##0.00\)">
                  <c:v>61.74</c:v>
                </c:pt>
                <c:pt idx="656" formatCode="&quot;€&quot;#,##0.00_);[Red]\(&quot;€&quot;#,##0.00\)">
                  <c:v>62.88</c:v>
                </c:pt>
                <c:pt idx="657" formatCode="&quot;€&quot;#,##0.00_);[Red]\(&quot;€&quot;#,##0.00\)">
                  <c:v>61.96</c:v>
                </c:pt>
                <c:pt idx="658" formatCode="&quot;€&quot;#,##0.00_);[Red]\(&quot;€&quot;#,##0.00\)">
                  <c:v>62.31</c:v>
                </c:pt>
                <c:pt idx="659" formatCode="&quot;€&quot;#,##0.00_);[Red]\(&quot;€&quot;#,##0.00\)">
                  <c:v>61.35</c:v>
                </c:pt>
                <c:pt idx="660" formatCode="&quot;€&quot;#,##0.00_);[Red]\(&quot;€&quot;#,##0.00\)">
                  <c:v>61.35</c:v>
                </c:pt>
                <c:pt idx="661" formatCode="&quot;€&quot;#,##0.00_);[Red]\(&quot;€&quot;#,##0.00\)">
                  <c:v>61.35</c:v>
                </c:pt>
                <c:pt idx="662" formatCode="&quot;€&quot;#,##0.00_);[Red]\(&quot;€&quot;#,##0.00\)">
                  <c:v>59</c:v>
                </c:pt>
                <c:pt idx="663" formatCode="&quot;€&quot;#,##0.00_);[Red]\(&quot;€&quot;#,##0.00\)">
                  <c:v>59</c:v>
                </c:pt>
                <c:pt idx="664" formatCode="&quot;€&quot;#,##0.00_);[Red]\(&quot;€&quot;#,##0.00\)">
                  <c:v>59.71</c:v>
                </c:pt>
                <c:pt idx="665" formatCode="&quot;€&quot;#,##0.00_);[Red]\(&quot;€&quot;#,##0.00\)">
                  <c:v>58.78</c:v>
                </c:pt>
                <c:pt idx="666" formatCode="&quot;€&quot;#,##0.00_);[Red]\(&quot;€&quot;#,##0.00\)">
                  <c:v>58.54</c:v>
                </c:pt>
                <c:pt idx="667" formatCode="&quot;€&quot;#,##0.00_);[Red]\(&quot;€&quot;#,##0.00\)">
                  <c:v>58.54</c:v>
                </c:pt>
                <c:pt idx="668" formatCode="&quot;€&quot;#,##0.00_);[Red]\(&quot;€&quot;#,##0.00\)">
                  <c:v>58.54</c:v>
                </c:pt>
                <c:pt idx="669" formatCode="&quot;€&quot;#,##0.00_);[Red]\(&quot;€&quot;#,##0.00\)">
                  <c:v>58.02</c:v>
                </c:pt>
                <c:pt idx="670" formatCode="&quot;€&quot;#,##0.00_);[Red]\(&quot;€&quot;#,##0.00\)">
                  <c:v>57.51</c:v>
                </c:pt>
                <c:pt idx="671" formatCode="&quot;€&quot;#,##0.00_);[Red]\(&quot;€&quot;#,##0.00\)">
                  <c:v>58.33</c:v>
                </c:pt>
                <c:pt idx="672" formatCode="&quot;€&quot;#,##0.00_);[Red]\(&quot;€&quot;#,##0.00\)">
                  <c:v>58.14</c:v>
                </c:pt>
                <c:pt idx="673" formatCode="&quot;€&quot;#,##0.00_);[Red]\(&quot;€&quot;#,##0.00\)">
                  <c:v>60.22</c:v>
                </c:pt>
                <c:pt idx="674" formatCode="&quot;€&quot;#,##0.00_);[Red]\(&quot;€&quot;#,##0.00\)">
                  <c:v>60.22</c:v>
                </c:pt>
                <c:pt idx="675" formatCode="&quot;€&quot;#,##0.00_);[Red]\(&quot;€&quot;#,##0.00\)">
                  <c:v>60.22</c:v>
                </c:pt>
                <c:pt idx="676" formatCode="&quot;€&quot;#,##0.00_);[Red]\(&quot;€&quot;#,##0.00\)">
                  <c:v>63.01</c:v>
                </c:pt>
                <c:pt idx="677" formatCode="&quot;€&quot;#,##0.00_);[Red]\(&quot;€&quot;#,##0.00\)">
                  <c:v>65.05</c:v>
                </c:pt>
                <c:pt idx="678" formatCode="&quot;€&quot;#,##0.00_);[Red]\(&quot;€&quot;#,##0.00\)">
                  <c:v>63.51</c:v>
                </c:pt>
                <c:pt idx="679" formatCode="&quot;€&quot;#,##0.00_);[Red]\(&quot;€&quot;#,##0.00\)">
                  <c:v>63.98</c:v>
                </c:pt>
                <c:pt idx="680" formatCode="&quot;€&quot;#,##0.00_);[Red]\(&quot;€&quot;#,##0.00\)">
                  <c:v>64.099999999999994</c:v>
                </c:pt>
                <c:pt idx="681" formatCode="&quot;€&quot;#,##0.00_);[Red]\(&quot;€&quot;#,##0.00\)">
                  <c:v>64.099999999999994</c:v>
                </c:pt>
                <c:pt idx="682" formatCode="&quot;€&quot;#,##0.00_);[Red]\(&quot;€&quot;#,##0.00\)">
                  <c:v>64.099999999999994</c:v>
                </c:pt>
                <c:pt idx="683" formatCode="&quot;€&quot;#,##0.00_);[Red]\(&quot;€&quot;#,##0.00\)">
                  <c:v>63.66</c:v>
                </c:pt>
                <c:pt idx="684" formatCode="&quot;€&quot;#,##0.00_);[Red]\(&quot;€&quot;#,##0.00\)">
                  <c:v>64.48</c:v>
                </c:pt>
                <c:pt idx="685" formatCode="&quot;€&quot;#,##0.00_);[Red]\(&quot;€&quot;#,##0.00\)">
                  <c:v>64.92</c:v>
                </c:pt>
                <c:pt idx="686" formatCode="&quot;€&quot;#,##0.00_);[Red]\(&quot;€&quot;#,##0.00\)">
                  <c:v>65.099999999999994</c:v>
                </c:pt>
                <c:pt idx="687" formatCode="&quot;€&quot;#,##0.00_);[Red]\(&quot;€&quot;#,##0.00\)">
                  <c:v>65.37</c:v>
                </c:pt>
                <c:pt idx="688" formatCode="&quot;€&quot;#,##0.00_);[Red]\(&quot;€&quot;#,##0.00\)">
                  <c:v>65.37</c:v>
                </c:pt>
                <c:pt idx="689" formatCode="&quot;€&quot;#,##0.00_);[Red]\(&quot;€&quot;#,##0.00\)">
                  <c:v>65.37</c:v>
                </c:pt>
                <c:pt idx="690" formatCode="&quot;€&quot;#,##0.00_);[Red]\(&quot;€&quot;#,##0.00\)">
                  <c:v>66.150000000000006</c:v>
                </c:pt>
                <c:pt idx="691" formatCode="&quot;€&quot;#,##0.00_);[Red]\(&quot;€&quot;#,##0.00\)">
                  <c:v>67.83</c:v>
                </c:pt>
                <c:pt idx="692" formatCode="&quot;€&quot;#,##0.00_);[Red]\(&quot;€&quot;#,##0.00\)">
                  <c:v>69.73</c:v>
                </c:pt>
                <c:pt idx="693" formatCode="&quot;€&quot;#,##0.00_);[Red]\(&quot;€&quot;#,##0.00\)">
                  <c:v>68.58</c:v>
                </c:pt>
                <c:pt idx="694" formatCode="&quot;€&quot;#,##0.00_);[Red]\(&quot;€&quot;#,##0.00\)">
                  <c:v>69.900000000000006</c:v>
                </c:pt>
                <c:pt idx="695" formatCode="&quot;€&quot;#,##0.00_);[Red]\(&quot;€&quot;#,##0.00\)">
                  <c:v>69.599999999999994</c:v>
                </c:pt>
                <c:pt idx="696" formatCode="&quot;€&quot;#,##0.00_);[Red]\(&quot;€&quot;#,##0.00\)">
                  <c:v>69.599999999999994</c:v>
                </c:pt>
                <c:pt idx="697" formatCode="&quot;€&quot;#,##0.00_);[Red]\(&quot;€&quot;#,##0.00\)">
                  <c:v>68.959999999999994</c:v>
                </c:pt>
                <c:pt idx="698" formatCode="&quot;€&quot;#,##0.00_);[Red]\(&quot;€&quot;#,##0.00\)">
                  <c:v>67.8</c:v>
                </c:pt>
                <c:pt idx="699" formatCode="&quot;€&quot;#,##0.00_);[Red]\(&quot;€&quot;#,##0.00\)">
                  <c:v>66.22</c:v>
                </c:pt>
                <c:pt idx="700" formatCode="&quot;€&quot;#,##0.00_);[Red]\(&quot;€&quot;#,##0.00\)">
                  <c:v>66.540000000000006</c:v>
                </c:pt>
                <c:pt idx="701" formatCode="&quot;€&quot;#,##0.00_);[Red]\(&quot;€&quot;#,##0.00\)">
                  <c:v>66.510000000000005</c:v>
                </c:pt>
                <c:pt idx="702" formatCode="&quot;€&quot;#,##0.00_);[Red]\(&quot;€&quot;#,##0.00\)">
                  <c:v>66.510000000000005</c:v>
                </c:pt>
                <c:pt idx="703" formatCode="&quot;€&quot;#,##0.00_);[Red]\(&quot;€&quot;#,##0.00\)">
                  <c:v>66.510000000000005</c:v>
                </c:pt>
                <c:pt idx="704" formatCode="&quot;€&quot;#,##0.00_);[Red]\(&quot;€&quot;#,##0.00\)">
                  <c:v>66.09</c:v>
                </c:pt>
                <c:pt idx="705" formatCode="&quot;€&quot;#,##0.00_);[Red]\(&quot;€&quot;#,##0.00\)">
                  <c:v>65.55</c:v>
                </c:pt>
                <c:pt idx="706" formatCode="&quot;€&quot;#,##0.00_);[Red]\(&quot;€&quot;#,##0.00\)">
                  <c:v>63.51</c:v>
                </c:pt>
                <c:pt idx="707" formatCode="&quot;€&quot;#,##0.00_);[Red]\(&quot;€&quot;#,##0.00\)">
                  <c:v>63.55</c:v>
                </c:pt>
                <c:pt idx="708" formatCode="&quot;€&quot;#,##0.00_);[Red]\(&quot;€&quot;#,##0.00\)">
                  <c:v>63.86</c:v>
                </c:pt>
                <c:pt idx="709" formatCode="&quot;€&quot;#,##0.00_);[Red]\(&quot;€&quot;#,##0.00\)">
                  <c:v>64.52</c:v>
                </c:pt>
                <c:pt idx="710" formatCode="&quot;€&quot;#,##0.00_);[Red]\(&quot;€&quot;#,##0.00\)">
                  <c:v>65.05</c:v>
                </c:pt>
                <c:pt idx="711" formatCode="&quot;€&quot;#,##0.00_);[Red]\(&quot;€&quot;#,##0.00\)">
                  <c:v>64.38</c:v>
                </c:pt>
                <c:pt idx="712" formatCode="&quot;€&quot;#,##0.00_);[Red]\(&quot;€&quot;#,##0.00\)">
                  <c:v>65.510000000000005</c:v>
                </c:pt>
                <c:pt idx="713" formatCode="&quot;€&quot;#,##0.00_);[Red]\(&quot;€&quot;#,##0.00\)">
                  <c:v>65.09</c:v>
                </c:pt>
                <c:pt idx="714" formatCode="&quot;€&quot;#,##0.00_);[Red]\(&quot;€&quot;#,##0.00\)">
                  <c:v>65.95</c:v>
                </c:pt>
                <c:pt idx="715" formatCode="&quot;€&quot;#,##0.00_);[Red]\(&quot;€&quot;#,##0.00\)">
                  <c:v>65.260000000000005</c:v>
                </c:pt>
                <c:pt idx="716" formatCode="&quot;€&quot;#,##0.00_);[Red]\(&quot;€&quot;#,##0.00\)">
                  <c:v>65.38</c:v>
                </c:pt>
                <c:pt idx="717" formatCode="&quot;€&quot;#,##0.00_);[Red]\(&quot;€&quot;#,##0.00\)">
                  <c:v>64.89</c:v>
                </c:pt>
                <c:pt idx="718" formatCode="&quot;€&quot;#,##0.00_);[Red]\(&quot;€&quot;#,##0.00\)">
                  <c:v>65.959999999999994</c:v>
                </c:pt>
                <c:pt idx="719" formatCode="&quot;€&quot;#,##0.00_);[Red]\(&quot;€&quot;#,##0.00\)">
                  <c:v>66.819999999999993</c:v>
                </c:pt>
                <c:pt idx="720" formatCode="&quot;€&quot;#,##0.00_);[Red]\(&quot;€&quot;#,##0.00\)">
                  <c:v>67.900000000000006</c:v>
                </c:pt>
                <c:pt idx="721" formatCode="&quot;€&quot;#,##0.00_);[Red]\(&quot;€&quot;#,##0.00\)">
                  <c:v>68.290000000000006</c:v>
                </c:pt>
                <c:pt idx="722" formatCode="&quot;€&quot;#,##0.00_);[Red]\(&quot;€&quot;#,##0.00\)">
                  <c:v>69.459999999999994</c:v>
                </c:pt>
                <c:pt idx="723" formatCode="&quot;€&quot;#,##0.00_);[Red]\(&quot;€&quot;#,##0.00\)">
                  <c:v>68.62</c:v>
                </c:pt>
                <c:pt idx="724" formatCode="&quot;€&quot;#,##0.00_);[Red]\(&quot;€&quot;#,##0.00\)">
                  <c:v>70.569999999999993</c:v>
                </c:pt>
                <c:pt idx="725" formatCode="&quot;€&quot;#,##0.00_);[Red]\(&quot;€&quot;#,##0.00\)">
                  <c:v>69.7</c:v>
                </c:pt>
                <c:pt idx="726" formatCode="&quot;€&quot;#,##0.00_);[Red]\(&quot;€&quot;#,##0.00\)">
                  <c:v>69.19</c:v>
                </c:pt>
                <c:pt idx="727" formatCode="&quot;€&quot;#,##0.00_);[Red]\(&quot;€&quot;#,##0.00\)">
                  <c:v>71.599999999999994</c:v>
                </c:pt>
                <c:pt idx="728" formatCode="&quot;€&quot;#,##0.00_);[Red]\(&quot;€&quot;#,##0.00\)">
                  <c:v>71.91</c:v>
                </c:pt>
                <c:pt idx="729" formatCode="&quot;€&quot;#,##0.00_);[Red]\(&quot;€&quot;#,##0.00\)">
                  <c:v>72.02</c:v>
                </c:pt>
                <c:pt idx="730" formatCode="&quot;€&quot;#,##0.00_);[Red]\(&quot;€&quot;#,##0.00\)">
                  <c:v>72.459999999999994</c:v>
                </c:pt>
                <c:pt idx="731" formatCode="&quot;€&quot;#,##0.00_);[Red]\(&quot;€&quot;#,##0.00\)">
                  <c:v>74.25</c:v>
                </c:pt>
                <c:pt idx="732" formatCode="&quot;€&quot;#,##0.00_);[Red]\(&quot;€&quot;#,##0.00\)">
                  <c:v>72.989999999999995</c:v>
                </c:pt>
                <c:pt idx="733" formatCode="&quot;€&quot;#,##0.00_);[Red]\(&quot;€&quot;#,##0.00\)">
                  <c:v>72.459999999999994</c:v>
                </c:pt>
                <c:pt idx="734" formatCode="&quot;€&quot;#,##0.00_);[Red]\(&quot;€&quot;#,##0.00\)">
                  <c:v>71.540000000000006</c:v>
                </c:pt>
                <c:pt idx="735" formatCode="&quot;€&quot;#,##0.00_);[Red]\(&quot;€&quot;#,##0.00\)">
                  <c:v>72.709999999999994</c:v>
                </c:pt>
                <c:pt idx="736" formatCode="&quot;€&quot;#,##0.00_);[Red]\(&quot;€&quot;#,##0.00\)">
                  <c:v>74.010000000000005</c:v>
                </c:pt>
                <c:pt idx="737" formatCode="&quot;€&quot;#,##0.00_);[Red]\(&quot;€&quot;#,##0.00\)">
                  <c:v>73.599999999999994</c:v>
                </c:pt>
                <c:pt idx="738" formatCode="&quot;€&quot;#,##0.00_);[Red]\(&quot;€&quot;#,##0.00\)">
                  <c:v>72.069999999999993</c:v>
                </c:pt>
                <c:pt idx="739" formatCode="&quot;€&quot;#,##0.00_);[Red]\(&quot;€&quot;#,##0.00\)">
                  <c:v>72.010000000000005</c:v>
                </c:pt>
                <c:pt idx="740" formatCode="&quot;€&quot;#,##0.00_);[Red]\(&quot;€&quot;#,##0.00\)">
                  <c:v>72.23</c:v>
                </c:pt>
                <c:pt idx="741" formatCode="&quot;€&quot;#,##0.00_);[Red]\(&quot;€&quot;#,##0.00\)">
                  <c:v>70.66</c:v>
                </c:pt>
                <c:pt idx="742" formatCode="&quot;€&quot;#,##0.00_);[Red]\(&quot;€&quot;#,##0.00\)">
                  <c:v>70.84</c:v>
                </c:pt>
                <c:pt idx="743" formatCode="&quot;€&quot;#,##0.00_);[Red]\(&quot;€&quot;#,##0.00\)">
                  <c:v>69.37</c:v>
                </c:pt>
                <c:pt idx="744" formatCode="&quot;€&quot;#,##0.00_);[Red]\(&quot;€&quot;#,##0.00\)">
                  <c:v>70.040000000000006</c:v>
                </c:pt>
                <c:pt idx="745" formatCode="&quot;€&quot;#,##0.00_);[Red]\(&quot;€&quot;#,##0.00\)">
                  <c:v>69.78</c:v>
                </c:pt>
                <c:pt idx="746" formatCode="&quot;€&quot;#,##0.00_);[Red]\(&quot;€&quot;#,##0.00\)">
                  <c:v>68.47</c:v>
                </c:pt>
                <c:pt idx="747" formatCode="&quot;€&quot;#,##0.00_);[Red]\(&quot;€&quot;#,##0.00\)">
                  <c:v>67.709999999999994</c:v>
                </c:pt>
                <c:pt idx="748" formatCode="&quot;€&quot;#,##0.00_);[Red]\(&quot;€&quot;#,##0.00\)">
                  <c:v>67.86</c:v>
                </c:pt>
                <c:pt idx="749" formatCode="&quot;€&quot;#,##0.00_);[Red]\(&quot;€&quot;#,##0.00\)">
                  <c:v>67.86</c:v>
                </c:pt>
                <c:pt idx="750" formatCode="&quot;€&quot;#,##0.00_);[Red]\(&quot;€&quot;#,##0.00\)">
                  <c:v>70.27</c:v>
                </c:pt>
                <c:pt idx="751" formatCode="&quot;€&quot;#,##0.00_);[Red]\(&quot;€&quot;#,##0.00\)">
                  <c:v>69.23</c:v>
                </c:pt>
                <c:pt idx="752" formatCode="&quot;€&quot;#,##0.00_);[Red]\(&quot;€&quot;#,##0.00\)">
                  <c:v>67.2</c:v>
                </c:pt>
                <c:pt idx="753" formatCode="&quot;€&quot;#,##0.00_);[Red]\(&quot;€&quot;#,##0.00\)">
                  <c:v>66.56</c:v>
                </c:pt>
                <c:pt idx="754" formatCode="&quot;€&quot;#,##0.00_);[Red]\(&quot;€&quot;#,##0.00\)">
                  <c:v>66.569999999999993</c:v>
                </c:pt>
                <c:pt idx="755" formatCode="&quot;€&quot;#,##0.00_);[Red]\(&quot;€&quot;#,##0.00\)">
                  <c:v>66.62</c:v>
                </c:pt>
                <c:pt idx="756" formatCode="&quot;€&quot;#,##0.00_);[Red]\(&quot;€&quot;#,##0.00\)">
                  <c:v>67.55</c:v>
                </c:pt>
                <c:pt idx="757" formatCode="&quot;€&quot;#,##0.00_);[Red]\(&quot;€&quot;#,##0.00\)">
                  <c:v>67.930000000000007</c:v>
                </c:pt>
                <c:pt idx="758" formatCode="&quot;€&quot;#,##0.00_);[Red]\(&quot;€&quot;#,##0.00\)">
                  <c:v>68.209999999999994</c:v>
                </c:pt>
                <c:pt idx="759" formatCode="&quot;€&quot;#,##0.00_);[Red]\(&quot;€&quot;#,##0.00\)">
                  <c:v>67.5</c:v>
                </c:pt>
                <c:pt idx="760" formatCode="&quot;€&quot;#,##0.00_);[Red]\(&quot;€&quot;#,##0.00\)">
                  <c:v>68.680000000000007</c:v>
                </c:pt>
                <c:pt idx="761" formatCode="&quot;€&quot;#,##0.00_);[Red]\(&quot;€&quot;#,##0.00\)">
                  <c:v>69.569999999999993</c:v>
                </c:pt>
                <c:pt idx="762" formatCode="&quot;€&quot;#,##0.00_);[Red]\(&quot;€&quot;#,##0.00\)">
                  <c:v>70.12</c:v>
                </c:pt>
                <c:pt idx="763" formatCode="&quot;€&quot;#,##0.00_);[Red]\(&quot;€&quot;#,##0.00\)">
                  <c:v>69.63</c:v>
                </c:pt>
                <c:pt idx="764" formatCode="&quot;€&quot;#,##0.00_);[Red]\(&quot;€&quot;#,##0.00\)">
                  <c:v>70.08</c:v>
                </c:pt>
                <c:pt idx="765" formatCode="&quot;€&quot;#,##0.00_);[Red]\(&quot;€&quot;#,##0.00\)">
                  <c:v>68.349999999999994</c:v>
                </c:pt>
                <c:pt idx="766" formatCode="&quot;€&quot;#,##0.00_);[Red]\(&quot;€&quot;#,##0.00\)">
                  <c:v>67.55</c:v>
                </c:pt>
                <c:pt idx="767" formatCode="&quot;€&quot;#,##0.00_);[Red]\(&quot;€&quot;#,##0.00\)">
                  <c:v>67.59</c:v>
                </c:pt>
                <c:pt idx="768" formatCode="&quot;€&quot;#,##0.00_);[Red]\(&quot;€&quot;#,##0.00\)">
                  <c:v>67.239999999999995</c:v>
                </c:pt>
                <c:pt idx="769" formatCode="&quot;€&quot;#,##0.00_);[Red]\(&quot;€&quot;#,##0.00\)">
                  <c:v>66.73</c:v>
                </c:pt>
                <c:pt idx="770" formatCode="&quot;€&quot;#,##0.00_);[Red]\(&quot;€&quot;#,##0.00\)">
                  <c:v>66.53</c:v>
                </c:pt>
                <c:pt idx="771" formatCode="&quot;€&quot;#,##0.00_);[Red]\(&quot;€&quot;#,##0.00\)">
                  <c:v>65.319999999999993</c:v>
                </c:pt>
                <c:pt idx="772" formatCode="&quot;€&quot;#,##0.00_);[Red]\(&quot;€&quot;#,##0.00\)">
                  <c:v>63.4</c:v>
                </c:pt>
                <c:pt idx="773" formatCode="&quot;€&quot;#,##0.00_);[Red]\(&quot;€&quot;#,##0.00\)">
                  <c:v>63.65</c:v>
                </c:pt>
                <c:pt idx="774" formatCode="&quot;€&quot;#,##0.00_);[Red]\(&quot;€&quot;#,##0.00\)">
                  <c:v>64.010000000000005</c:v>
                </c:pt>
                <c:pt idx="775" formatCode="&quot;€&quot;#,##0.00_);[Red]\(&quot;€&quot;#,##0.00\)">
                  <c:v>64.55</c:v>
                </c:pt>
                <c:pt idx="776" formatCode="&quot;€&quot;#,##0.00_);[Red]\(&quot;€&quot;#,##0.00\)">
                  <c:v>63.72</c:v>
                </c:pt>
                <c:pt idx="777" formatCode="&quot;€&quot;#,##0.00_);[Red]\(&quot;€&quot;#,##0.00\)">
                  <c:v>62.23</c:v>
                </c:pt>
                <c:pt idx="778" formatCode="&quot;€&quot;#,##0.00_);[Red]\(&quot;€&quot;#,##0.00\)">
                  <c:v>62.78</c:v>
                </c:pt>
                <c:pt idx="779" formatCode="&quot;€&quot;#,##0.00_);[Red]\(&quot;€&quot;#,##0.00\)">
                  <c:v>63.33</c:v>
                </c:pt>
                <c:pt idx="780" formatCode="&quot;€&quot;#,##0.00_);[Red]\(&quot;€&quot;#,##0.00\)">
                  <c:v>63.47</c:v>
                </c:pt>
                <c:pt idx="781" formatCode="&quot;€&quot;#,##0.00_);[Red]\(&quot;€&quot;#,##0.00\)">
                  <c:v>63.85</c:v>
                </c:pt>
                <c:pt idx="782" formatCode="&quot;€&quot;#,##0.00_);[Red]\(&quot;€&quot;#,##0.00\)">
                  <c:v>63.11</c:v>
                </c:pt>
                <c:pt idx="783" formatCode="&quot;€&quot;#,##0.00_);[Red]\(&quot;€&quot;#,##0.00\)">
                  <c:v>63.35</c:v>
                </c:pt>
                <c:pt idx="784" formatCode="&quot;€&quot;#,##0.00_);[Red]\(&quot;€&quot;#,##0.00\)">
                  <c:v>63.2</c:v>
                </c:pt>
                <c:pt idx="785" formatCode="&quot;€&quot;#,##0.00_);[Red]\(&quot;€&quot;#,##0.00\)">
                  <c:v>63.5</c:v>
                </c:pt>
                <c:pt idx="786" formatCode="&quot;€&quot;#,##0.00_);[Red]\(&quot;€&quot;#,##0.00\)">
                  <c:v>62.15</c:v>
                </c:pt>
                <c:pt idx="787" formatCode="&quot;€&quot;#,##0.00_);[Red]\(&quot;€&quot;#,##0.00\)">
                  <c:v>61.03</c:v>
                </c:pt>
                <c:pt idx="788" formatCode="&quot;€&quot;#,##0.00_);[Red]\(&quot;€&quot;#,##0.00\)">
                  <c:v>62.38</c:v>
                </c:pt>
                <c:pt idx="789" formatCode="&quot;€&quot;#,##0.00_);[Red]\(&quot;€&quot;#,##0.00\)">
                  <c:v>62.55</c:v>
                </c:pt>
                <c:pt idx="790" formatCode="&quot;€&quot;#,##0.00_);[Red]\(&quot;€&quot;#,##0.00\)">
                  <c:v>61.19</c:v>
                </c:pt>
                <c:pt idx="791" formatCode="&quot;€&quot;#,##0.00_);[Red]\(&quot;€&quot;#,##0.00\)">
                  <c:v>61.19</c:v>
                </c:pt>
                <c:pt idx="792" formatCode="&quot;€&quot;#,##0.00_);[Red]\(&quot;€&quot;#,##0.00\)">
                  <c:v>59.77</c:v>
                </c:pt>
                <c:pt idx="793" formatCode="&quot;€&quot;#,##0.00_);[Red]\(&quot;€&quot;#,##0.00\)">
                  <c:v>60.01</c:v>
                </c:pt>
                <c:pt idx="794" formatCode="&quot;€&quot;#,##0.00_);[Red]\(&quot;€&quot;#,##0.00\)">
                  <c:v>59.31</c:v>
                </c:pt>
                <c:pt idx="795" formatCode="&quot;€&quot;#,##0.00_);[Red]\(&quot;€&quot;#,##0.00\)">
                  <c:v>59.7</c:v>
                </c:pt>
                <c:pt idx="796" formatCode="&quot;€&quot;#,##0.00_);[Red]\(&quot;€&quot;#,##0.00\)">
                  <c:v>59.83</c:v>
                </c:pt>
                <c:pt idx="797" formatCode="&quot;€&quot;#,##0.00_);[Red]\(&quot;€&quot;#,##0.00\)">
                  <c:v>60.27</c:v>
                </c:pt>
                <c:pt idx="798" formatCode="&quot;€&quot;#,##0.00_);[Red]\(&quot;€&quot;#,##0.00\)">
                  <c:v>61.06</c:v>
                </c:pt>
                <c:pt idx="799" formatCode="&quot;€&quot;#,##0.00_);[Red]\(&quot;€&quot;#,##0.00\)">
                  <c:v>62.21</c:v>
                </c:pt>
                <c:pt idx="800" formatCode="&quot;€&quot;#,##0.00_);[Red]\(&quot;€&quot;#,##0.00\)">
                  <c:v>62.29</c:v>
                </c:pt>
                <c:pt idx="801" formatCode="&quot;€&quot;#,##0.00_);[Red]\(&quot;€&quot;#,##0.00\)">
                  <c:v>61.38</c:v>
                </c:pt>
                <c:pt idx="802" formatCode="&quot;€&quot;#,##0.00_);[Red]\(&quot;€&quot;#,##0.00\)">
                  <c:v>60.69</c:v>
                </c:pt>
                <c:pt idx="803" formatCode="&quot;€&quot;#,##0.00_);[Red]\(&quot;€&quot;#,##0.00\)">
                  <c:v>59.95</c:v>
                </c:pt>
                <c:pt idx="804" formatCode="&quot;€&quot;#,##0.00_);[Red]\(&quot;€&quot;#,##0.00\)">
                  <c:v>61.9</c:v>
                </c:pt>
                <c:pt idx="805" formatCode="&quot;€&quot;#,##0.00_);[Red]\(&quot;€&quot;#,##0.00\)">
                  <c:v>60.71</c:v>
                </c:pt>
                <c:pt idx="806" formatCode="&quot;€&quot;#,##0.00_);[Red]\(&quot;€&quot;#,##0.00\)">
                  <c:v>60.56</c:v>
                </c:pt>
                <c:pt idx="807" formatCode="&quot;€&quot;#,##0.00_);[Red]\(&quot;€&quot;#,##0.00\)">
                  <c:v>60.77</c:v>
                </c:pt>
                <c:pt idx="808" formatCode="&quot;€&quot;#,##0.00_);[Red]\(&quot;€&quot;#,##0.00\)">
                  <c:v>60.21</c:v>
                </c:pt>
                <c:pt idx="809" formatCode="&quot;€&quot;#,##0.00_);[Red]\(&quot;€&quot;#,##0.00\)">
                  <c:v>59.58</c:v>
                </c:pt>
                <c:pt idx="810" formatCode="&quot;€&quot;#,##0.00_);[Red]\(&quot;€&quot;#,##0.00\)">
                  <c:v>61.07</c:v>
                </c:pt>
                <c:pt idx="811" formatCode="&quot;€&quot;#,##0.00_);[Red]\(&quot;€&quot;#,##0.00\)">
                  <c:v>61.57</c:v>
                </c:pt>
                <c:pt idx="812" formatCode="&quot;€&quot;#,##0.00_);[Red]\(&quot;€&quot;#,##0.00\)">
                  <c:v>61.07</c:v>
                </c:pt>
                <c:pt idx="813" formatCode="&quot;€&quot;#,##0.00_);[Red]\(&quot;€&quot;#,##0.00\)">
                  <c:v>61.38</c:v>
                </c:pt>
                <c:pt idx="814" formatCode="&quot;€&quot;#,##0.00_);[Red]\(&quot;€&quot;#,##0.00\)">
                  <c:v>61.92</c:v>
                </c:pt>
                <c:pt idx="815" formatCode="&quot;€&quot;#,##0.00_);[Red]\(&quot;€&quot;#,##0.00\)">
                  <c:v>61.14</c:v>
                </c:pt>
                <c:pt idx="816" formatCode="&quot;€&quot;#,##0.00_);[Red]\(&quot;€&quot;#,##0.00\)">
                  <c:v>61.26</c:v>
                </c:pt>
                <c:pt idx="817" formatCode="&quot;€&quot;#,##0.00_);[Red]\(&quot;€&quot;#,##0.00\)">
                  <c:v>60.83</c:v>
                </c:pt>
                <c:pt idx="818" formatCode="&quot;€&quot;#,##0.00_);[Red]\(&quot;€&quot;#,##0.00\)">
                  <c:v>60.33</c:v>
                </c:pt>
                <c:pt idx="819" formatCode="&quot;€&quot;#,##0.00_);[Red]\(&quot;€&quot;#,##0.00\)">
                  <c:v>58.67</c:v>
                </c:pt>
                <c:pt idx="820" formatCode="&quot;€&quot;#,##0.00_);[Red]\(&quot;€&quot;#,##0.00\)">
                  <c:v>58.53</c:v>
                </c:pt>
                <c:pt idx="821" formatCode="&quot;€&quot;#,##0.00_);[Red]\(&quot;€&quot;#,##0.00\)">
                  <c:v>58.81</c:v>
                </c:pt>
                <c:pt idx="822" formatCode="&quot;€&quot;#,##0.00_);[Red]\(&quot;€&quot;#,##0.00\)">
                  <c:v>58.89</c:v>
                </c:pt>
                <c:pt idx="823" formatCode="&quot;€&quot;#,##0.00_);[Red]\(&quot;€&quot;#,##0.00\)">
                  <c:v>60.75</c:v>
                </c:pt>
                <c:pt idx="824" formatCode="&quot;€&quot;#,##0.00_);[Red]\(&quot;€&quot;#,##0.00\)">
                  <c:v>62.16</c:v>
                </c:pt>
                <c:pt idx="825" formatCode="&quot;€&quot;#,##0.00_);[Red]\(&quot;€&quot;#,##0.00\)">
                  <c:v>62.53</c:v>
                </c:pt>
                <c:pt idx="826" formatCode="&quot;€&quot;#,##0.00_);[Red]\(&quot;€&quot;#,##0.00\)">
                  <c:v>62.48</c:v>
                </c:pt>
                <c:pt idx="827" formatCode="&quot;€&quot;#,##0.00_);[Red]\(&quot;€&quot;#,##0.00\)">
                  <c:v>63.09</c:v>
                </c:pt>
                <c:pt idx="828" formatCode="&quot;€&quot;#,##0.00_);[Red]\(&quot;€&quot;#,##0.00\)">
                  <c:v>64.069999999999993</c:v>
                </c:pt>
                <c:pt idx="829" formatCode="&quot;€&quot;#,##0.00_);[Red]\(&quot;€&quot;#,##0.00\)">
                  <c:v>64.739999999999995</c:v>
                </c:pt>
                <c:pt idx="830" formatCode="&quot;€&quot;#,##0.00_);[Red]\(&quot;€&quot;#,##0.00\)">
                  <c:v>64.83</c:v>
                </c:pt>
                <c:pt idx="831" formatCode="&quot;€&quot;#,##0.00_);[Red]\(&quot;€&quot;#,##0.00\)">
                  <c:v>65.150000000000006</c:v>
                </c:pt>
                <c:pt idx="832" formatCode="&quot;€&quot;#,##0.00_);[Red]\(&quot;€&quot;#,##0.00\)">
                  <c:v>65.87</c:v>
                </c:pt>
                <c:pt idx="833" formatCode="&quot;€&quot;#,##0.00_);[Red]\(&quot;€&quot;#,##0.00\)">
                  <c:v>67.72</c:v>
                </c:pt>
                <c:pt idx="834" formatCode="&quot;€&quot;#,##0.00_);[Red]\(&quot;€&quot;#,##0.00\)">
                  <c:v>67.77</c:v>
                </c:pt>
                <c:pt idx="835" formatCode="&quot;€&quot;#,##0.00_);[Red]\(&quot;€&quot;#,##0.00\)">
                  <c:v>68.37</c:v>
                </c:pt>
                <c:pt idx="836" formatCode="&quot;€&quot;#,##0.00_);[Red]\(&quot;€&quot;#,##0.00\)">
                  <c:v>68.61</c:v>
                </c:pt>
                <c:pt idx="837" formatCode="&quot;€&quot;#,##0.00_);[Red]\(&quot;€&quot;#,##0.00\)">
                  <c:v>68.06</c:v>
                </c:pt>
                <c:pt idx="838" formatCode="&quot;€&quot;#,##0.00_);[Red]\(&quot;€&quot;#,##0.00\)">
                  <c:v>67.790000000000006</c:v>
                </c:pt>
                <c:pt idx="839" formatCode="&quot;€&quot;#,##0.00_);[Red]\(&quot;€&quot;#,##0.00\)">
                  <c:v>66.790000000000006</c:v>
                </c:pt>
                <c:pt idx="840" formatCode="&quot;€&quot;#,##0.00_);[Red]\(&quot;€&quot;#,##0.00\)">
                  <c:v>68.06</c:v>
                </c:pt>
                <c:pt idx="841" formatCode="&quot;€&quot;#,##0.00_);[Red]\(&quot;€&quot;#,##0.00\)">
                  <c:v>66.77</c:v>
                </c:pt>
                <c:pt idx="842" formatCode="&quot;€&quot;#,##0.00_);[Red]\(&quot;€&quot;#,##0.00\)">
                  <c:v>67.14</c:v>
                </c:pt>
                <c:pt idx="843" formatCode="&quot;€&quot;#,##0.00_);[Red]\(&quot;€&quot;#,##0.00\)">
                  <c:v>66.42</c:v>
                </c:pt>
                <c:pt idx="844" formatCode="&quot;€&quot;#,##0.00_);[Red]\(&quot;€&quot;#,##0.00\)">
                  <c:v>63.58</c:v>
                </c:pt>
                <c:pt idx="845" formatCode="&quot;€&quot;#,##0.00_);[Red]\(&quot;€&quot;#,##0.00\)">
                  <c:v>61.63</c:v>
                </c:pt>
                <c:pt idx="846" formatCode="&quot;€&quot;#,##0.00_);[Red]\(&quot;€&quot;#,##0.00\)">
                  <c:v>63.09</c:v>
                </c:pt>
                <c:pt idx="847" formatCode="&quot;€&quot;#,##0.00_);[Red]\(&quot;€&quot;#,##0.00\)">
                  <c:v>63.69</c:v>
                </c:pt>
                <c:pt idx="848" formatCode="&quot;€&quot;#,##0.00_);[Red]\(&quot;€&quot;#,##0.00\)">
                  <c:v>63.16</c:v>
                </c:pt>
                <c:pt idx="849" formatCode="&quot;€&quot;#,##0.00_);[Red]\(&quot;€&quot;#,##0.00\)">
                  <c:v>62.86</c:v>
                </c:pt>
                <c:pt idx="850" formatCode="&quot;€&quot;#,##0.00_);[Red]\(&quot;€&quot;#,##0.00\)">
                  <c:v>62.48</c:v>
                </c:pt>
                <c:pt idx="851" formatCode="&quot;€&quot;#,##0.00_);[Red]\(&quot;€&quot;#,##0.00\)">
                  <c:v>63.87</c:v>
                </c:pt>
                <c:pt idx="852" formatCode="&quot;€&quot;#,##0.00_);[Red]\(&quot;€&quot;#,##0.00\)">
                  <c:v>64.28</c:v>
                </c:pt>
                <c:pt idx="853" formatCode="&quot;€&quot;#,##0.00_);[Red]\(&quot;€&quot;#,##0.00\)">
                  <c:v>62.22</c:v>
                </c:pt>
                <c:pt idx="854" formatCode="&quot;€&quot;#,##0.00_);[Red]\(&quot;€&quot;#,##0.00\)">
                  <c:v>61.48</c:v>
                </c:pt>
                <c:pt idx="855" formatCode="&quot;€&quot;#,##0.00_);[Red]\(&quot;€&quot;#,##0.00\)">
                  <c:v>61</c:v>
                </c:pt>
                <c:pt idx="856" formatCode="&quot;€&quot;#,##0.00_);[Red]\(&quot;€&quot;#,##0.00\)">
                  <c:v>60.32</c:v>
                </c:pt>
                <c:pt idx="857" formatCode="&quot;€&quot;#,##0.00_);[Red]\(&quot;€&quot;#,##0.00\)">
                  <c:v>61.02</c:v>
                </c:pt>
                <c:pt idx="858" formatCode="&quot;€&quot;#,##0.00_);[Red]\(&quot;€&quot;#,##0.00\)">
                  <c:v>60.84</c:v>
                </c:pt>
                <c:pt idx="859" formatCode="&quot;€&quot;#,##0.00_);[Red]\(&quot;€&quot;#,##0.00\)">
                  <c:v>61.37</c:v>
                </c:pt>
                <c:pt idx="860" formatCode="&quot;€&quot;#,##0.00_);[Red]\(&quot;€&quot;#,##0.00\)">
                  <c:v>61.36</c:v>
                </c:pt>
                <c:pt idx="861" formatCode="&quot;€&quot;#,##0.00_);[Red]\(&quot;€&quot;#,##0.00\)">
                  <c:v>61.22</c:v>
                </c:pt>
                <c:pt idx="862" formatCode="&quot;€&quot;#,##0.00_);[Red]\(&quot;€&quot;#,##0.00\)">
                  <c:v>60.63</c:v>
                </c:pt>
                <c:pt idx="863" formatCode="&quot;€&quot;#,##0.00_);[Red]\(&quot;€&quot;#,##0.00\)">
                  <c:v>60.01</c:v>
                </c:pt>
                <c:pt idx="864" formatCode="&quot;€&quot;#,##0.00_);[Red]\(&quot;€&quot;#,##0.00\)">
                  <c:v>61.17</c:v>
                </c:pt>
                <c:pt idx="865" formatCode="&quot;€&quot;#,##0.00_);[Red]\(&quot;€&quot;#,##0.00\)">
                  <c:v>60.27</c:v>
                </c:pt>
                <c:pt idx="866" formatCode="&quot;€&quot;#,##0.00_);[Red]\(&quot;€&quot;#,##0.00\)">
                  <c:v>57.75</c:v>
                </c:pt>
                <c:pt idx="867" formatCode="&quot;€&quot;#,##0.00_);[Red]\(&quot;€&quot;#,##0.00\)">
                  <c:v>57.91</c:v>
                </c:pt>
                <c:pt idx="868" formatCode="&quot;€&quot;#,##0.00_);[Red]\(&quot;€&quot;#,##0.00\)">
                  <c:v>59.22</c:v>
                </c:pt>
                <c:pt idx="869" formatCode="&quot;€&quot;#,##0.00_);[Red]\(&quot;€&quot;#,##0.00\)">
                  <c:v>59.33</c:v>
                </c:pt>
                <c:pt idx="870" formatCode="&quot;€&quot;#,##0.00_);[Red]\(&quot;€&quot;#,##0.00\)">
                  <c:v>60.2</c:v>
                </c:pt>
                <c:pt idx="871" formatCode="&quot;€&quot;#,##0.00_);[Red]\(&quot;€&quot;#,##0.00\)">
                  <c:v>61.01</c:v>
                </c:pt>
                <c:pt idx="872" formatCode="&quot;€&quot;#,##0.00_);[Red]\(&quot;€&quot;#,##0.00\)">
                  <c:v>61.67</c:v>
                </c:pt>
                <c:pt idx="873" formatCode="&quot;€&quot;#,##0.00_);[Red]\(&quot;€&quot;#,##0.00\)">
                  <c:v>60.48</c:v>
                </c:pt>
                <c:pt idx="874" formatCode="&quot;€&quot;#,##0.00_);[Red]\(&quot;€&quot;#,##0.00\)">
                  <c:v>59.51</c:v>
                </c:pt>
                <c:pt idx="875" formatCode="&quot;€&quot;#,##0.00_);[Red]\(&quot;€&quot;#,##0.00\)">
                  <c:v>59.66</c:v>
                </c:pt>
                <c:pt idx="876" formatCode="&quot;€&quot;#,##0.00_);[Red]\(&quot;€&quot;#,##0.00\)">
                  <c:v>60.58</c:v>
                </c:pt>
                <c:pt idx="877" formatCode="&quot;€&quot;#,##0.00_);[Red]\(&quot;€&quot;#,##0.00\)">
                  <c:v>60.58</c:v>
                </c:pt>
                <c:pt idx="878" formatCode="&quot;€&quot;#,##0.00_);[Red]\(&quot;€&quot;#,##0.00\)">
                  <c:v>60.58</c:v>
                </c:pt>
                <c:pt idx="879" formatCode="&quot;€&quot;#,##0.00_);[Red]\(&quot;€&quot;#,##0.00\)">
                  <c:v>60.97</c:v>
                </c:pt>
                <c:pt idx="880" formatCode="&quot;€&quot;#,##0.00_);[Red]\(&quot;€&quot;#,##0.00\)">
                  <c:v>60.84</c:v>
                </c:pt>
                <c:pt idx="881" formatCode="&quot;€&quot;#,##0.00_);[Red]\(&quot;€&quot;#,##0.00\)">
                  <c:v>61.49</c:v>
                </c:pt>
                <c:pt idx="882" formatCode="&quot;€&quot;#,##0.00_);[Red]\(&quot;€&quot;#,##0.00\)">
                  <c:v>60.36</c:v>
                </c:pt>
                <c:pt idx="883" formatCode="&quot;€&quot;#,##0.00_);[Red]\(&quot;€&quot;#,##0.00\)">
                  <c:v>61.33</c:v>
                </c:pt>
                <c:pt idx="884" formatCode="&quot;€&quot;#,##0.00_);[Red]\(&quot;€&quot;#,##0.00\)">
                  <c:v>63.46</c:v>
                </c:pt>
                <c:pt idx="885" formatCode="&quot;€&quot;#,##0.00_);[Red]\(&quot;€&quot;#,##0.00\)">
                  <c:v>64.849999999999994</c:v>
                </c:pt>
                <c:pt idx="886" formatCode="&quot;€&quot;#,##0.00_);[Red]\(&quot;€&quot;#,##0.00\)">
                  <c:v>66.58</c:v>
                </c:pt>
                <c:pt idx="887" formatCode="&quot;€&quot;#,##0.00_);[Red]\(&quot;€&quot;#,##0.00\)">
                  <c:v>65.97</c:v>
                </c:pt>
                <c:pt idx="888" formatCode="&quot;€&quot;#,##0.00_);[Red]\(&quot;€&quot;#,##0.00\)">
                  <c:v>65.36</c:v>
                </c:pt>
                <c:pt idx="889" formatCode="&quot;€&quot;#,##0.00_);[Red]\(&quot;€&quot;#,##0.00\)">
                  <c:v>65.31</c:v>
                </c:pt>
                <c:pt idx="890" formatCode="&quot;€&quot;#,##0.00_);[Red]\(&quot;€&quot;#,##0.00\)">
                  <c:v>66.19</c:v>
                </c:pt>
                <c:pt idx="891" formatCode="&quot;€&quot;#,##0.00_);[Red]\(&quot;€&quot;#,##0.00\)">
                  <c:v>66.260000000000005</c:v>
                </c:pt>
                <c:pt idx="892" formatCode="&quot;€&quot;#,##0.00_);[Red]\(&quot;€&quot;#,##0.00\)">
                  <c:v>64.64</c:v>
                </c:pt>
                <c:pt idx="893" formatCode="&quot;€&quot;#,##0.00_);[Red]\(&quot;€&quot;#,##0.00\)">
                  <c:v>64.23</c:v>
                </c:pt>
                <c:pt idx="894" formatCode="&quot;€&quot;#,##0.00_);[Red]\(&quot;€&quot;#,##0.00\)">
                  <c:v>63.56</c:v>
                </c:pt>
                <c:pt idx="895" formatCode="&quot;€&quot;#,##0.00_);[Red]\(&quot;€&quot;#,##0.00\)">
                  <c:v>63.67</c:v>
                </c:pt>
                <c:pt idx="896" formatCode="&quot;€&quot;#,##0.00_);[Red]\(&quot;€&quot;#,##0.00\)">
                  <c:v>64.08</c:v>
                </c:pt>
                <c:pt idx="897" formatCode="&quot;€&quot;#,##0.00_);[Red]\(&quot;€&quot;#,##0.00\)">
                  <c:v>65.78</c:v>
                </c:pt>
                <c:pt idx="898" formatCode="&quot;€&quot;#,##0.00_);[Red]\(&quot;€&quot;#,##0.00\)">
                  <c:v>67.87</c:v>
                </c:pt>
                <c:pt idx="899" formatCode="&quot;€&quot;#,##0.00_);[Red]\(&quot;€&quot;#,##0.00\)">
                  <c:v>67.45</c:v>
                </c:pt>
                <c:pt idx="900" formatCode="&quot;€&quot;#,##0.00_);[Red]\(&quot;€&quot;#,##0.00\)">
                  <c:v>66.62</c:v>
                </c:pt>
                <c:pt idx="901" formatCode="&quot;€&quot;#,##0.00_);[Red]\(&quot;€&quot;#,##0.00\)">
                  <c:v>66.56</c:v>
                </c:pt>
                <c:pt idx="902" formatCode="&quot;€&quot;#,##0.00_);[Red]\(&quot;€&quot;#,##0.00\)">
                  <c:v>68.150000000000006</c:v>
                </c:pt>
                <c:pt idx="903" formatCode="&quot;€&quot;#,##0.00_);[Red]\(&quot;€&quot;#,##0.00\)">
                  <c:v>68.19</c:v>
                </c:pt>
                <c:pt idx="904" formatCode="&quot;€&quot;#,##0.00_);[Red]\(&quot;€&quot;#,##0.00\)">
                  <c:v>68.239999999999995</c:v>
                </c:pt>
                <c:pt idx="905" formatCode="&quot;€&quot;#,##0.00_);[Red]\(&quot;€&quot;#,##0.00\)">
                  <c:v>70</c:v>
                </c:pt>
                <c:pt idx="906" formatCode="&quot;€&quot;#,##0.00_);[Red]\(&quot;€&quot;#,##0.00\)">
                  <c:v>70.239999999999995</c:v>
                </c:pt>
                <c:pt idx="907" formatCode="&quot;€&quot;#,##0.00_);[Red]\(&quot;€&quot;#,##0.00\)">
                  <c:v>70.819999999999993</c:v>
                </c:pt>
                <c:pt idx="908" formatCode="&quot;€&quot;#,##0.00_);[Red]\(&quot;€&quot;#,##0.00\)">
                  <c:v>72.209999999999994</c:v>
                </c:pt>
                <c:pt idx="909" formatCode="&quot;€&quot;#,##0.00_);[Red]\(&quot;€&quot;#,##0.00\)">
                  <c:v>71.63</c:v>
                </c:pt>
                <c:pt idx="910" formatCode="&quot;€&quot;#,##0.00_);[Red]\(&quot;€&quot;#,##0.00\)">
                  <c:v>69.66</c:v>
                </c:pt>
                <c:pt idx="911" formatCode="&quot;€&quot;#,##0.00_);[Red]\(&quot;€&quot;#,##0.00\)">
                  <c:v>70.39</c:v>
                </c:pt>
                <c:pt idx="912" formatCode="&quot;€&quot;#,##0.00_);[Red]\(&quot;€&quot;#,##0.00\)">
                  <c:v>70.290000000000006</c:v>
                </c:pt>
                <c:pt idx="913" formatCode="&quot;€&quot;#,##0.00_);[Red]\(&quot;€&quot;#,##0.00\)">
                  <c:v>69.91</c:v>
                </c:pt>
                <c:pt idx="914" formatCode="&quot;€&quot;#,##0.00_);[Red]\(&quot;€&quot;#,##0.00\)">
                  <c:v>70.400000000000006</c:v>
                </c:pt>
                <c:pt idx="915" formatCode="&quot;€&quot;#,##0.00_);[Red]\(&quot;€&quot;#,##0.00\)">
                  <c:v>71.67</c:v>
                </c:pt>
                <c:pt idx="916" formatCode="&quot;€&quot;#,##0.00_);[Red]\(&quot;€&quot;#,##0.00\)">
                  <c:v>72.58</c:v>
                </c:pt>
                <c:pt idx="917" formatCode="&quot;€&quot;#,##0.00_);[Red]\(&quot;€&quot;#,##0.00\)">
                  <c:v>73.3</c:v>
                </c:pt>
                <c:pt idx="918" formatCode="&quot;€&quot;#,##0.00_);[Red]\(&quot;€&quot;#,##0.00\)">
                  <c:v>73.11</c:v>
                </c:pt>
                <c:pt idx="919" formatCode="&quot;€&quot;#,##0.00_);[Red]\(&quot;€&quot;#,##0.00\)">
                  <c:v>73.11</c:v>
                </c:pt>
                <c:pt idx="920" formatCode="&quot;€&quot;#,##0.00_);[Red]\(&quot;€&quot;#,##0.00\)">
                  <c:v>73.11</c:v>
                </c:pt>
                <c:pt idx="921" formatCode="&quot;€&quot;#,##0.00_);[Red]\(&quot;€&quot;#,##0.00\)">
                  <c:v>72.760000000000005</c:v>
                </c:pt>
                <c:pt idx="922" formatCode="&quot;€&quot;#,##0.00_);[Red]\(&quot;€&quot;#,##0.00\)">
                  <c:v>72.459999999999994</c:v>
                </c:pt>
                <c:pt idx="923" formatCode="&quot;€&quot;#,##0.00_);[Red]\(&quot;€&quot;#,##0.00\)">
                  <c:v>73.040000000000006</c:v>
                </c:pt>
                <c:pt idx="924" formatCode="&quot;€&quot;#,##0.00_);[Red]\(&quot;€&quot;#,##0.00\)">
                  <c:v>71.28</c:v>
                </c:pt>
                <c:pt idx="925" formatCode="&quot;€&quot;#,##0.00_);[Red]\(&quot;€&quot;#,##0.00\)">
                  <c:v>70.86</c:v>
                </c:pt>
                <c:pt idx="926" formatCode="&quot;€&quot;#,##0.00_);[Red]\(&quot;€&quot;#,##0.00\)">
                  <c:v>70.7</c:v>
                </c:pt>
                <c:pt idx="927" formatCode="&quot;€&quot;#,##0.00_);[Red]\(&quot;€&quot;#,##0.00\)">
                  <c:v>71.540000000000006</c:v>
                </c:pt>
                <c:pt idx="928" formatCode="&quot;€&quot;#,##0.00_);[Red]\(&quot;€&quot;#,##0.00\)">
                  <c:v>70.59</c:v>
                </c:pt>
                <c:pt idx="929" formatCode="&quot;€&quot;#,##0.00_);[Red]\(&quot;€&quot;#,##0.00\)">
                  <c:v>70.19</c:v>
                </c:pt>
                <c:pt idx="930" formatCode="&quot;€&quot;#,##0.00_);[Red]\(&quot;€&quot;#,##0.00\)">
                  <c:v>69.87</c:v>
                </c:pt>
                <c:pt idx="931" formatCode="&quot;€&quot;#,##0.00_);[Red]\(&quot;€&quot;#,##0.00\)">
                  <c:v>70.260000000000005</c:v>
                </c:pt>
                <c:pt idx="932" formatCode="&quot;€&quot;#,##0.00_);[Red]\(&quot;€&quot;#,##0.00\)">
                  <c:v>70.95</c:v>
                </c:pt>
                <c:pt idx="933" formatCode="&quot;€&quot;#,##0.00_);[Red]\(&quot;€&quot;#,##0.00\)">
                  <c:v>74.010000000000005</c:v>
                </c:pt>
                <c:pt idx="934" formatCode="&quot;€&quot;#,##0.00_);[Red]\(&quot;€&quot;#,##0.00\)">
                  <c:v>74.319999999999993</c:v>
                </c:pt>
                <c:pt idx="935" formatCode="&quot;€&quot;#,##0.00_);[Red]\(&quot;€&quot;#,##0.00\)">
                  <c:v>74.66</c:v>
                </c:pt>
                <c:pt idx="936" formatCode="&quot;€&quot;#,##0.00_);[Red]\(&quot;€&quot;#,##0.00\)">
                  <c:v>75.52</c:v>
                </c:pt>
                <c:pt idx="937" formatCode="&quot;€&quot;#,##0.00_);[Red]\(&quot;€&quot;#,##0.00\)">
                  <c:v>75.489999999999995</c:v>
                </c:pt>
                <c:pt idx="938" formatCode="&quot;€&quot;#,##0.00_);[Red]\(&quot;€&quot;#,##0.00\)">
                  <c:v>76.03</c:v>
                </c:pt>
                <c:pt idx="939" formatCode="&quot;€&quot;#,##0.00_);[Red]\(&quot;€&quot;#,##0.00\)">
                  <c:v>76.739999999999995</c:v>
                </c:pt>
                <c:pt idx="940" formatCode="&quot;€&quot;#,##0.00_);[Red]\(&quot;€&quot;#,##0.00\)">
                  <c:v>77.010000000000005</c:v>
                </c:pt>
                <c:pt idx="941" formatCode="&quot;€&quot;#,##0.00_);[Red]\(&quot;€&quot;#,##0.00\)">
                  <c:v>77.16</c:v>
                </c:pt>
                <c:pt idx="942" formatCode="&quot;€&quot;#,##0.00_);[Red]\(&quot;€&quot;#,##0.00\)">
                  <c:v>79.42</c:v>
                </c:pt>
                <c:pt idx="943" formatCode="&quot;€&quot;#,##0.00_);[Red]\(&quot;€&quot;#,##0.00\)">
                  <c:v>80.47</c:v>
                </c:pt>
                <c:pt idx="944" formatCode="&quot;€&quot;#,##0.00_);[Red]\(&quot;€&quot;#,##0.00\)">
                  <c:v>79.34</c:v>
                </c:pt>
                <c:pt idx="945" formatCode="&quot;€&quot;#,##0.00_);[Red]\(&quot;€&quot;#,##0.00\)">
                  <c:v>79.34</c:v>
                </c:pt>
                <c:pt idx="946" formatCode="&quot;€&quot;#,##0.00_);[Red]\(&quot;€&quot;#,##0.00\)">
                  <c:v>79.34</c:v>
                </c:pt>
                <c:pt idx="947" formatCode="&quot;€&quot;#,##0.00_);[Red]\(&quot;€&quot;#,##0.00\)">
                  <c:v>79.77</c:v>
                </c:pt>
                <c:pt idx="948" formatCode="&quot;€&quot;#,##0.00_);[Red]\(&quot;€&quot;#,##0.00\)">
                  <c:v>80.52</c:v>
                </c:pt>
                <c:pt idx="949" formatCode="&quot;€&quot;#,##0.00_);[Red]\(&quot;€&quot;#,##0.00\)">
                  <c:v>81.150000000000006</c:v>
                </c:pt>
                <c:pt idx="950" formatCode="&quot;€&quot;#,##0.00_);[Red]\(&quot;€&quot;#,##0.00\)">
                  <c:v>79.48</c:v>
                </c:pt>
                <c:pt idx="951" formatCode="&quot;€&quot;#,##0.00_);[Red]\(&quot;€&quot;#,##0.00\)">
                  <c:v>79.8</c:v>
                </c:pt>
                <c:pt idx="952" formatCode="&quot;€&quot;#,##0.00_);[Red]\(&quot;€&quot;#,##0.00\)">
                  <c:v>79.8</c:v>
                </c:pt>
                <c:pt idx="953" formatCode="&quot;€&quot;#,##0.00_);[Red]\(&quot;€&quot;#,##0.00\)">
                  <c:v>79.8</c:v>
                </c:pt>
                <c:pt idx="954" formatCode="&quot;€&quot;#,##0.00_);[Red]\(&quot;€&quot;#,##0.00\)">
                  <c:v>80.89</c:v>
                </c:pt>
                <c:pt idx="955" formatCode="&quot;€&quot;#,##0.00_);[Red]\(&quot;€&quot;#,##0.00\)">
                  <c:v>81.62</c:v>
                </c:pt>
                <c:pt idx="956" formatCode="&quot;€&quot;#,##0.00_);[Red]\(&quot;€&quot;#,##0.00\)">
                  <c:v>81.75</c:v>
                </c:pt>
                <c:pt idx="957" formatCode="&quot;€&quot;#,##0.00_);[Red]\(&quot;€&quot;#,##0.00\)">
                  <c:v>81.180000000000007</c:v>
                </c:pt>
                <c:pt idx="958" formatCode="&quot;€&quot;#,##0.00_);[Red]\(&quot;€&quot;#,##0.00\)">
                  <c:v>81.17</c:v>
                </c:pt>
                <c:pt idx="959" formatCode="&quot;€&quot;#,##0.00_);[Red]\(&quot;€&quot;#,##0.00\)">
                  <c:v>81.17</c:v>
                </c:pt>
                <c:pt idx="960" formatCode="&quot;€&quot;#,##0.00_);[Red]\(&quot;€&quot;#,##0.00\)">
                  <c:v>81.17</c:v>
                </c:pt>
                <c:pt idx="961" formatCode="&quot;€&quot;#,##0.00_);[Red]\(&quot;€&quot;#,##0.00\)">
                  <c:v>82.24</c:v>
                </c:pt>
                <c:pt idx="962" formatCode="&quot;€&quot;#,##0.00_);[Red]\(&quot;€&quot;#,##0.00\)">
                  <c:v>81.3</c:v>
                </c:pt>
                <c:pt idx="963" formatCode="&quot;€&quot;#,##0.00_);[Red]\(&quot;€&quot;#,##0.00\)">
                  <c:v>79.83</c:v>
                </c:pt>
                <c:pt idx="964" formatCode="&quot;€&quot;#,##0.00_);[Red]\(&quot;€&quot;#,##0.00\)">
                  <c:v>79.3</c:v>
                </c:pt>
                <c:pt idx="965" formatCode="&quot;€&quot;#,##0.00_);[Red]\(&quot;€&quot;#,##0.00\)">
                  <c:v>78.64</c:v>
                </c:pt>
                <c:pt idx="966" formatCode="&quot;€&quot;#,##0.00_);[Red]\(&quot;€&quot;#,##0.00\)">
                  <c:v>78.64</c:v>
                </c:pt>
                <c:pt idx="967" formatCode="&quot;€&quot;#,##0.00_);[Red]\(&quot;€&quot;#,##0.00\)">
                  <c:v>78.64</c:v>
                </c:pt>
                <c:pt idx="968" formatCode="&quot;€&quot;#,##0.00_);[Red]\(&quot;€&quot;#,##0.00\)">
                  <c:v>77.92</c:v>
                </c:pt>
                <c:pt idx="969" formatCode="&quot;€&quot;#,##0.00_);[Red]\(&quot;€&quot;#,##0.00\)">
                  <c:v>79.989999999999995</c:v>
                </c:pt>
                <c:pt idx="970" formatCode="&quot;€&quot;#,##0.00_);[Red]\(&quot;€&quot;#,##0.00\)">
                  <c:v>81.09</c:v>
                </c:pt>
                <c:pt idx="971" formatCode="&quot;€&quot;#,##0.00_);[Red]\(&quot;€&quot;#,##0.00\)">
                  <c:v>80.66</c:v>
                </c:pt>
                <c:pt idx="972" formatCode="&quot;€&quot;#,##0.00_);[Red]\(&quot;€&quot;#,##0.00\)">
                  <c:v>80.66</c:v>
                </c:pt>
                <c:pt idx="973" formatCode="&quot;€&quot;#,##0.00_);[Red]\(&quot;€&quot;#,##0.00\)">
                  <c:v>80.66</c:v>
                </c:pt>
                <c:pt idx="974">
                  <c:v>79.67</c:v>
                </c:pt>
                <c:pt idx="975">
                  <c:v>78.510000000000005</c:v>
                </c:pt>
                <c:pt idx="976">
                  <c:v>78.510000000000005</c:v>
                </c:pt>
                <c:pt idx="977">
                  <c:v>77.87</c:v>
                </c:pt>
                <c:pt idx="978">
                  <c:v>77.87</c:v>
                </c:pt>
                <c:pt idx="979">
                  <c:v>77.959999999999994</c:v>
                </c:pt>
                <c:pt idx="980">
                  <c:v>77.959999999999994</c:v>
                </c:pt>
                <c:pt idx="981">
                  <c:v>77.98</c:v>
                </c:pt>
                <c:pt idx="982">
                  <c:v>77.98</c:v>
                </c:pt>
                <c:pt idx="983">
                  <c:v>78.7</c:v>
                </c:pt>
                <c:pt idx="984">
                  <c:v>78.7</c:v>
                </c:pt>
                <c:pt idx="985">
                  <c:v>79.08</c:v>
                </c:pt>
                <c:pt idx="986">
                  <c:v>79.08</c:v>
                </c:pt>
                <c:pt idx="987">
                  <c:v>79.64</c:v>
                </c:pt>
                <c:pt idx="988">
                  <c:v>79.64</c:v>
                </c:pt>
                <c:pt idx="989">
                  <c:v>81.2</c:v>
                </c:pt>
                <c:pt idx="990">
                  <c:v>81.2</c:v>
                </c:pt>
                <c:pt idx="991">
                  <c:v>81.93</c:v>
                </c:pt>
                <c:pt idx="992">
                  <c:v>81.93</c:v>
                </c:pt>
                <c:pt idx="993">
                  <c:v>81.48</c:v>
                </c:pt>
                <c:pt idx="994">
                  <c:v>81.48</c:v>
                </c:pt>
                <c:pt idx="995">
                  <c:v>81.760000000000005</c:v>
                </c:pt>
                <c:pt idx="996">
                  <c:v>81.760000000000005</c:v>
                </c:pt>
                <c:pt idx="997">
                  <c:v>81.73</c:v>
                </c:pt>
                <c:pt idx="998">
                  <c:v>81.73</c:v>
                </c:pt>
                <c:pt idx="999">
                  <c:v>80.97</c:v>
                </c:pt>
                <c:pt idx="1000">
                  <c:v>80.97</c:v>
                </c:pt>
                <c:pt idx="1001">
                  <c:v>80.489999999999995</c:v>
                </c:pt>
                <c:pt idx="1002">
                  <c:v>80.489999999999995</c:v>
                </c:pt>
                <c:pt idx="1003">
                  <c:v>80.569999999999993</c:v>
                </c:pt>
                <c:pt idx="1004">
                  <c:v>80.569999999999993</c:v>
                </c:pt>
                <c:pt idx="1005">
                  <c:v>81.03</c:v>
                </c:pt>
                <c:pt idx="1006">
                  <c:v>81.03</c:v>
                </c:pt>
                <c:pt idx="1007">
                  <c:v>81.09</c:v>
                </c:pt>
                <c:pt idx="1008">
                  <c:v>81.09</c:v>
                </c:pt>
                <c:pt idx="1009">
                  <c:v>80.34</c:v>
                </c:pt>
                <c:pt idx="1010">
                  <c:v>80.34</c:v>
                </c:pt>
                <c:pt idx="1011">
                  <c:v>80.569999999999993</c:v>
                </c:pt>
                <c:pt idx="1012">
                  <c:v>80.569999999999993</c:v>
                </c:pt>
                <c:pt idx="1013">
                  <c:v>78.88</c:v>
                </c:pt>
                <c:pt idx="1014">
                  <c:v>78.88</c:v>
                </c:pt>
                <c:pt idx="1015">
                  <c:v>77.84</c:v>
                </c:pt>
                <c:pt idx="1016">
                  <c:v>77.84</c:v>
                </c:pt>
                <c:pt idx="1017">
                  <c:v>78.45</c:v>
                </c:pt>
                <c:pt idx="1018">
                  <c:v>78.900000000000006</c:v>
                </c:pt>
                <c:pt idx="1019">
                  <c:v>78.37</c:v>
                </c:pt>
                <c:pt idx="1020">
                  <c:v>78.98</c:v>
                </c:pt>
                <c:pt idx="1021">
                  <c:v>80.7</c:v>
                </c:pt>
                <c:pt idx="1022">
                  <c:v>81.260000000000005</c:v>
                </c:pt>
                <c:pt idx="1023">
                  <c:v>81.38</c:v>
                </c:pt>
                <c:pt idx="1024">
                  <c:v>81.41</c:v>
                </c:pt>
                <c:pt idx="1025">
                  <c:v>80.94</c:v>
                </c:pt>
                <c:pt idx="1026">
                  <c:v>82.07</c:v>
                </c:pt>
                <c:pt idx="1027">
                  <c:v>81.13</c:v>
                </c:pt>
                <c:pt idx="1028">
                  <c:v>80.040000000000006</c:v>
                </c:pt>
                <c:pt idx="1029">
                  <c:v>81.31</c:v>
                </c:pt>
                <c:pt idx="1030">
                  <c:v>81.97</c:v>
                </c:pt>
                <c:pt idx="1031">
                  <c:v>81.09</c:v>
                </c:pt>
                <c:pt idx="1032">
                  <c:v>78.930000000000007</c:v>
                </c:pt>
                <c:pt idx="1033">
                  <c:v>78.599999999999994</c:v>
                </c:pt>
                <c:pt idx="1034">
                  <c:v>78.83</c:v>
                </c:pt>
                <c:pt idx="1035">
                  <c:v>79.75</c:v>
                </c:pt>
                <c:pt idx="1036">
                  <c:v>80.150000000000006</c:v>
                </c:pt>
                <c:pt idx="1037">
                  <c:v>78.69</c:v>
                </c:pt>
                <c:pt idx="1038">
                  <c:v>80.75</c:v>
                </c:pt>
                <c:pt idx="1039">
                  <c:v>82.15</c:v>
                </c:pt>
                <c:pt idx="1040">
                  <c:v>82.13</c:v>
                </c:pt>
                <c:pt idx="1041">
                  <c:v>83.66</c:v>
                </c:pt>
                <c:pt idx="1042">
                  <c:v>84.94</c:v>
                </c:pt>
                <c:pt idx="1043">
                  <c:v>86.04</c:v>
                </c:pt>
                <c:pt idx="1044">
                  <c:v>85.82</c:v>
                </c:pt>
                <c:pt idx="1045">
                  <c:v>84.93</c:v>
                </c:pt>
                <c:pt idx="1046">
                  <c:v>84.65</c:v>
                </c:pt>
                <c:pt idx="1047">
                  <c:v>83.36</c:v>
                </c:pt>
                <c:pt idx="1048">
                  <c:v>83.35</c:v>
                </c:pt>
                <c:pt idx="1049">
                  <c:v>81.599999999999994</c:v>
                </c:pt>
                <c:pt idx="1050">
                  <c:v>81.97</c:v>
                </c:pt>
                <c:pt idx="1051">
                  <c:v>83.46</c:v>
                </c:pt>
                <c:pt idx="1052">
                  <c:v>84.79</c:v>
                </c:pt>
                <c:pt idx="1053">
                  <c:v>85.39</c:v>
                </c:pt>
                <c:pt idx="1054">
                  <c:v>84.24</c:v>
                </c:pt>
                <c:pt idx="1055">
                  <c:v>82.85</c:v>
                </c:pt>
                <c:pt idx="1056">
                  <c:v>81.42</c:v>
                </c:pt>
                <c:pt idx="1057">
                  <c:v>80.790000000000006</c:v>
                </c:pt>
                <c:pt idx="1058">
                  <c:v>80.58</c:v>
                </c:pt>
                <c:pt idx="1059">
                  <c:v>80.739999999999995</c:v>
                </c:pt>
                <c:pt idx="1060">
                  <c:v>80.72</c:v>
                </c:pt>
                <c:pt idx="1061">
                  <c:v>81.540000000000006</c:v>
                </c:pt>
                <c:pt idx="1062">
                  <c:v>80.650000000000006</c:v>
                </c:pt>
                <c:pt idx="1063">
                  <c:v>80.38</c:v>
                </c:pt>
                <c:pt idx="1064">
                  <c:v>81.040000000000006</c:v>
                </c:pt>
                <c:pt idx="1065">
                  <c:v>81.23</c:v>
                </c:pt>
                <c:pt idx="1066">
                  <c:v>83.58</c:v>
                </c:pt>
                <c:pt idx="1067">
                  <c:v>82.55</c:v>
                </c:pt>
                <c:pt idx="1068">
                  <c:v>82.76</c:v>
                </c:pt>
                <c:pt idx="1069">
                  <c:v>85.51</c:v>
                </c:pt>
                <c:pt idx="1070">
                  <c:v>86.81</c:v>
                </c:pt>
                <c:pt idx="1071">
                  <c:v>86.56</c:v>
                </c:pt>
                <c:pt idx="1072">
                  <c:v>88.4</c:v>
                </c:pt>
                <c:pt idx="1073">
                  <c:v>89.87</c:v>
                </c:pt>
                <c:pt idx="1074">
                  <c:v>87.99</c:v>
                </c:pt>
                <c:pt idx="1075">
                  <c:v>86.74</c:v>
                </c:pt>
                <c:pt idx="1076">
                  <c:v>86.28</c:v>
                </c:pt>
                <c:pt idx="1077">
                  <c:v>85.33</c:v>
                </c:pt>
                <c:pt idx="1078">
                  <c:v>86.58</c:v>
                </c:pt>
                <c:pt idx="1079">
                  <c:v>86.37</c:v>
                </c:pt>
                <c:pt idx="1080">
                  <c:v>86.64</c:v>
                </c:pt>
                <c:pt idx="1081">
                  <c:v>87.84</c:v>
                </c:pt>
                <c:pt idx="1082">
                  <c:v>88.2</c:v>
                </c:pt>
                <c:pt idx="1083">
                  <c:v>89.85</c:v>
                </c:pt>
                <c:pt idx="1084">
                  <c:v>89.89</c:v>
                </c:pt>
                <c:pt idx="1085">
                  <c:v>89.46</c:v>
                </c:pt>
                <c:pt idx="1086">
                  <c:v>89.44</c:v>
                </c:pt>
                <c:pt idx="1087">
                  <c:v>89.32</c:v>
                </c:pt>
                <c:pt idx="1088">
                  <c:v>90.41</c:v>
                </c:pt>
                <c:pt idx="1089">
                  <c:v>91.37</c:v>
                </c:pt>
                <c:pt idx="1090">
                  <c:v>91.58</c:v>
                </c:pt>
                <c:pt idx="1091">
                  <c:v>90.72</c:v>
                </c:pt>
                <c:pt idx="1092">
                  <c:v>91.73</c:v>
                </c:pt>
                <c:pt idx="1093">
                  <c:v>93.03</c:v>
                </c:pt>
                <c:pt idx="1094">
                  <c:v>92.8</c:v>
                </c:pt>
                <c:pt idx="1095">
                  <c:v>91.98</c:v>
                </c:pt>
                <c:pt idx="1096">
                  <c:v>91.03</c:v>
                </c:pt>
                <c:pt idx="1097">
                  <c:v>92.07</c:v>
                </c:pt>
                <c:pt idx="1098">
                  <c:v>91.84</c:v>
                </c:pt>
                <c:pt idx="1099">
                  <c:v>91.35</c:v>
                </c:pt>
                <c:pt idx="1100">
                  <c:v>91.58</c:v>
                </c:pt>
                <c:pt idx="1101">
                  <c:v>91.26</c:v>
                </c:pt>
                <c:pt idx="1102">
                  <c:v>89.76</c:v>
                </c:pt>
                <c:pt idx="1103">
                  <c:v>88.58</c:v>
                </c:pt>
                <c:pt idx="1104">
                  <c:v>90.56</c:v>
                </c:pt>
                <c:pt idx="1105">
                  <c:v>90.57</c:v>
                </c:pt>
                <c:pt idx="1106">
                  <c:v>90.16</c:v>
                </c:pt>
                <c:pt idx="1107">
                  <c:v>90.47</c:v>
                </c:pt>
                <c:pt idx="1108">
                  <c:v>90.24</c:v>
                </c:pt>
                <c:pt idx="1109">
                  <c:v>89.1</c:v>
                </c:pt>
                <c:pt idx="1110">
                  <c:v>87.18</c:v>
                </c:pt>
                <c:pt idx="1111">
                  <c:v>86.8</c:v>
                </c:pt>
                <c:pt idx="1112">
                  <c:v>85.98</c:v>
                </c:pt>
                <c:pt idx="1113">
                  <c:v>83.59</c:v>
                </c:pt>
                <c:pt idx="1114">
                  <c:v>83.7</c:v>
                </c:pt>
                <c:pt idx="1115">
                  <c:v>82.4</c:v>
                </c:pt>
                <c:pt idx="1116">
                  <c:v>82.29</c:v>
                </c:pt>
                <c:pt idx="1117">
                  <c:v>82.15</c:v>
                </c:pt>
                <c:pt idx="1118">
                  <c:v>82.72</c:v>
                </c:pt>
                <c:pt idx="1119">
                  <c:v>82.09</c:v>
                </c:pt>
                <c:pt idx="1120">
                  <c:v>83.13</c:v>
                </c:pt>
                <c:pt idx="1121">
                  <c:v>83.82</c:v>
                </c:pt>
                <c:pt idx="1122">
                  <c:v>83.71</c:v>
                </c:pt>
                <c:pt idx="1123">
                  <c:v>85.58</c:v>
                </c:pt>
                <c:pt idx="1124">
                  <c:v>83.65</c:v>
                </c:pt>
                <c:pt idx="1125">
                  <c:v>84.37</c:v>
                </c:pt>
                <c:pt idx="1126">
                  <c:v>84.68</c:v>
                </c:pt>
                <c:pt idx="1127">
                  <c:v>85.62</c:v>
                </c:pt>
                <c:pt idx="1128">
                  <c:v>89.29</c:v>
                </c:pt>
                <c:pt idx="1129">
                  <c:v>89.4</c:v>
                </c:pt>
                <c:pt idx="1130">
                  <c:v>88.66</c:v>
                </c:pt>
                <c:pt idx="1131">
                  <c:v>89.05</c:v>
                </c:pt>
                <c:pt idx="1132">
                  <c:v>88.84</c:v>
                </c:pt>
                <c:pt idx="1133">
                  <c:v>88.84</c:v>
                </c:pt>
                <c:pt idx="1134">
                  <c:v>88.87</c:v>
                </c:pt>
                <c:pt idx="1135">
                  <c:v>90.56</c:v>
                </c:pt>
                <c:pt idx="1136">
                  <c:v>92.54</c:v>
                </c:pt>
                <c:pt idx="1137">
                  <c:v>91.54</c:v>
                </c:pt>
                <c:pt idx="1138">
                  <c:v>91.84</c:v>
                </c:pt>
                <c:pt idx="1139">
                  <c:v>88.73</c:v>
                </c:pt>
                <c:pt idx="1140">
                  <c:v>87.88</c:v>
                </c:pt>
                <c:pt idx="1141">
                  <c:v>90.04</c:v>
                </c:pt>
                <c:pt idx="1142">
                  <c:v>91.37</c:v>
                </c:pt>
                <c:pt idx="1143">
                  <c:v>91.07</c:v>
                </c:pt>
                <c:pt idx="1144">
                  <c:v>90.43</c:v>
                </c:pt>
                <c:pt idx="1145">
                  <c:v>88.33</c:v>
                </c:pt>
                <c:pt idx="1146">
                  <c:v>88.43</c:v>
                </c:pt>
                <c:pt idx="1147">
                  <c:v>88.66</c:v>
                </c:pt>
                <c:pt idx="1148">
                  <c:v>89.53</c:v>
                </c:pt>
                <c:pt idx="1149">
                  <c:v>90.96</c:v>
                </c:pt>
                <c:pt idx="1150">
                  <c:v>92.04</c:v>
                </c:pt>
                <c:pt idx="1151">
                  <c:v>92.28</c:v>
                </c:pt>
                <c:pt idx="1152">
                  <c:v>92.03</c:v>
                </c:pt>
                <c:pt idx="1153">
                  <c:v>87.58</c:v>
                </c:pt>
                <c:pt idx="1154">
                  <c:v>89.17</c:v>
                </c:pt>
                <c:pt idx="1155">
                  <c:v>86.41</c:v>
                </c:pt>
                <c:pt idx="1156">
                  <c:v>86.76</c:v>
                </c:pt>
                <c:pt idx="1157">
                  <c:v>84.36</c:v>
                </c:pt>
                <c:pt idx="1158">
                  <c:v>84.03</c:v>
                </c:pt>
                <c:pt idx="1159">
                  <c:v>85.27</c:v>
                </c:pt>
                <c:pt idx="1160">
                  <c:v>84.98</c:v>
                </c:pt>
                <c:pt idx="1161">
                  <c:v>86.06</c:v>
                </c:pt>
                <c:pt idx="1162">
                  <c:v>85.49</c:v>
                </c:pt>
                <c:pt idx="1163">
                  <c:v>84.05</c:v>
                </c:pt>
                <c:pt idx="1164">
                  <c:v>82.36</c:v>
                </c:pt>
                <c:pt idx="1165">
                  <c:v>82.73</c:v>
                </c:pt>
                <c:pt idx="1166">
                  <c:v>80.59</c:v>
                </c:pt>
                <c:pt idx="1167">
                  <c:v>81.36</c:v>
                </c:pt>
                <c:pt idx="1168">
                  <c:v>82.01</c:v>
                </c:pt>
                <c:pt idx="1169">
                  <c:v>81.27</c:v>
                </c:pt>
                <c:pt idx="1170">
                  <c:v>80.23</c:v>
                </c:pt>
                <c:pt idx="1171">
                  <c:v>82.55</c:v>
                </c:pt>
                <c:pt idx="1172">
                  <c:v>82.37</c:v>
                </c:pt>
                <c:pt idx="1173">
                  <c:v>83.4</c:v>
                </c:pt>
                <c:pt idx="1174">
                  <c:v>84.43</c:v>
                </c:pt>
                <c:pt idx="1175">
                  <c:v>84.26</c:v>
                </c:pt>
                <c:pt idx="1176">
                  <c:v>86.6</c:v>
                </c:pt>
                <c:pt idx="1177">
                  <c:v>87.59</c:v>
                </c:pt>
                <c:pt idx="1178">
                  <c:v>89.15</c:v>
                </c:pt>
                <c:pt idx="1179">
                  <c:v>86.87</c:v>
                </c:pt>
                <c:pt idx="1180">
                  <c:v>84.64</c:v>
                </c:pt>
                <c:pt idx="1181">
                  <c:v>84.36</c:v>
                </c:pt>
                <c:pt idx="1182">
                  <c:v>87.16</c:v>
                </c:pt>
                <c:pt idx="1183">
                  <c:v>85.41</c:v>
                </c:pt>
                <c:pt idx="1184">
                  <c:v>83.88</c:v>
                </c:pt>
                <c:pt idx="1185">
                  <c:v>85.48</c:v>
                </c:pt>
                <c:pt idx="1186">
                  <c:v>88.3</c:v>
                </c:pt>
                <c:pt idx="1187">
                  <c:v>90.52</c:v>
                </c:pt>
                <c:pt idx="1188">
                  <c:v>90.09</c:v>
                </c:pt>
                <c:pt idx="1189">
                  <c:v>91.71</c:v>
                </c:pt>
                <c:pt idx="1190">
                  <c:v>90.79</c:v>
                </c:pt>
                <c:pt idx="1191">
                  <c:v>92.62</c:v>
                </c:pt>
                <c:pt idx="1192">
                  <c:v>94.57</c:v>
                </c:pt>
                <c:pt idx="1193">
                  <c:v>94.55</c:v>
                </c:pt>
                <c:pt idx="1194">
                  <c:v>95.43</c:v>
                </c:pt>
                <c:pt idx="1195">
                  <c:v>95.78</c:v>
                </c:pt>
                <c:pt idx="1196">
                  <c:v>94.06</c:v>
                </c:pt>
                <c:pt idx="1197">
                  <c:v>91.5</c:v>
                </c:pt>
                <c:pt idx="1198">
                  <c:v>89.52</c:v>
                </c:pt>
                <c:pt idx="1199">
                  <c:v>89.29</c:v>
                </c:pt>
                <c:pt idx="1200">
                  <c:v>88.68</c:v>
                </c:pt>
                <c:pt idx="1201">
                  <c:v>88.89</c:v>
                </c:pt>
                <c:pt idx="1202">
                  <c:v>91.24</c:v>
                </c:pt>
                <c:pt idx="1203">
                  <c:v>92.45</c:v>
                </c:pt>
                <c:pt idx="1204">
                  <c:v>94.23</c:v>
                </c:pt>
                <c:pt idx="1205">
                  <c:v>96.09</c:v>
                </c:pt>
                <c:pt idx="1206">
                  <c:v>98.51</c:v>
                </c:pt>
                <c:pt idx="1207">
                  <c:v>96.31</c:v>
                </c:pt>
                <c:pt idx="1208">
                  <c:v>94.5</c:v>
                </c:pt>
                <c:pt idx="1209">
                  <c:v>92.85</c:v>
                </c:pt>
                <c:pt idx="1210">
                  <c:v>93.27</c:v>
                </c:pt>
                <c:pt idx="1211">
                  <c:v>95.39</c:v>
                </c:pt>
                <c:pt idx="1212">
                  <c:v>94.58</c:v>
                </c:pt>
                <c:pt idx="1213">
                  <c:v>96.37</c:v>
                </c:pt>
                <c:pt idx="1214">
                  <c:v>96.68</c:v>
                </c:pt>
                <c:pt idx="1215">
                  <c:v>95.43</c:v>
                </c:pt>
                <c:pt idx="1216">
                  <c:v>95.41</c:v>
                </c:pt>
                <c:pt idx="1217">
                  <c:v>93.04</c:v>
                </c:pt>
                <c:pt idx="1218">
                  <c:v>93.28</c:v>
                </c:pt>
                <c:pt idx="1219">
                  <c:v>92.23</c:v>
                </c:pt>
                <c:pt idx="1220">
                  <c:v>90.54</c:v>
                </c:pt>
                <c:pt idx="1221">
                  <c:v>89.69</c:v>
                </c:pt>
                <c:pt idx="1222">
                  <c:v>89.98</c:v>
                </c:pt>
                <c:pt idx="1223">
                  <c:v>89.61</c:v>
                </c:pt>
                <c:pt idx="1224">
                  <c:v>90.75</c:v>
                </c:pt>
                <c:pt idx="1225">
                  <c:v>88.99</c:v>
                </c:pt>
                <c:pt idx="1226">
                  <c:v>84.83</c:v>
                </c:pt>
                <c:pt idx="1227">
                  <c:v>82.25</c:v>
                </c:pt>
                <c:pt idx="1228">
                  <c:v>82.27</c:v>
                </c:pt>
                <c:pt idx="1229">
                  <c:v>81.709999999999994</c:v>
                </c:pt>
                <c:pt idx="1230">
                  <c:v>82.45</c:v>
                </c:pt>
                <c:pt idx="1231">
                  <c:v>82.14</c:v>
                </c:pt>
                <c:pt idx="1232">
                  <c:v>81.41</c:v>
                </c:pt>
                <c:pt idx="1233">
                  <c:v>80.06</c:v>
                </c:pt>
                <c:pt idx="1234">
                  <c:v>78.45</c:v>
                </c:pt>
                <c:pt idx="1235">
                  <c:v>79.290000000000006</c:v>
                </c:pt>
                <c:pt idx="1236">
                  <c:v>80.28</c:v>
                </c:pt>
                <c:pt idx="1237">
                  <c:v>80.13</c:v>
                </c:pt>
                <c:pt idx="1238">
                  <c:v>81.209999999999994</c:v>
                </c:pt>
                <c:pt idx="1239">
                  <c:v>83.04</c:v>
                </c:pt>
                <c:pt idx="1240">
                  <c:v>82.72</c:v>
                </c:pt>
                <c:pt idx="1241">
                  <c:v>78.87</c:v>
                </c:pt>
                <c:pt idx="1242">
                  <c:v>79.13</c:v>
                </c:pt>
                <c:pt idx="1243">
                  <c:v>80.7</c:v>
                </c:pt>
                <c:pt idx="1244">
                  <c:v>80.27</c:v>
                </c:pt>
                <c:pt idx="1245">
                  <c:v>79.959999999999994</c:v>
                </c:pt>
                <c:pt idx="1246">
                  <c:v>81.03</c:v>
                </c:pt>
                <c:pt idx="1247">
                  <c:v>83.27</c:v>
                </c:pt>
                <c:pt idx="1248">
                  <c:v>84.44</c:v>
                </c:pt>
                <c:pt idx="1249">
                  <c:v>82.98</c:v>
                </c:pt>
                <c:pt idx="1250">
                  <c:v>83.13</c:v>
                </c:pt>
                <c:pt idx="1251">
                  <c:v>85.83</c:v>
                </c:pt>
                <c:pt idx="1252">
                  <c:v>84.16</c:v>
                </c:pt>
                <c:pt idx="1253">
                  <c:v>84.61</c:v>
                </c:pt>
                <c:pt idx="1254">
                  <c:v>84.39</c:v>
                </c:pt>
                <c:pt idx="1255">
                  <c:v>87.97</c:v>
                </c:pt>
                <c:pt idx="1256">
                  <c:v>87.14</c:v>
                </c:pt>
                <c:pt idx="1257">
                  <c:v>88.1</c:v>
                </c:pt>
                <c:pt idx="1258">
                  <c:v>92.55</c:v>
                </c:pt>
                <c:pt idx="1259">
                  <c:v>93.51</c:v>
                </c:pt>
                <c:pt idx="1260">
                  <c:v>96.48</c:v>
                </c:pt>
                <c:pt idx="1261">
                  <c:v>98.05</c:v>
                </c:pt>
                <c:pt idx="1262">
                  <c:v>96.89</c:v>
                </c:pt>
                <c:pt idx="1263">
                  <c:v>97.56</c:v>
                </c:pt>
                <c:pt idx="1264">
                  <c:v>94.54</c:v>
                </c:pt>
                <c:pt idx="1265">
                  <c:v>96.64</c:v>
                </c:pt>
                <c:pt idx="1266">
                  <c:v>97.9</c:v>
                </c:pt>
                <c:pt idx="1267">
                  <c:v>97.24</c:v>
                </c:pt>
                <c:pt idx="1268">
                  <c:v>93.63</c:v>
                </c:pt>
                <c:pt idx="1269">
                  <c:v>93.09</c:v>
                </c:pt>
                <c:pt idx="1270">
                  <c:v>94.23</c:v>
                </c:pt>
                <c:pt idx="1271">
                  <c:v>93.57</c:v>
                </c:pt>
              </c:numCache>
            </c:numRef>
          </c:val>
          <c:smooth val="0"/>
          <c:extLst>
            <c:ext xmlns:c16="http://schemas.microsoft.com/office/drawing/2014/chart" uri="{C3380CC4-5D6E-409C-BE32-E72D297353CC}">
              <c16:uniqueId val="{00000002-3C63-45C3-93F7-4B4DCD966B56}"/>
            </c:ext>
          </c:extLst>
        </c:ser>
        <c:dLbls>
          <c:showLegendKey val="0"/>
          <c:showVal val="0"/>
          <c:showCatName val="0"/>
          <c:showSerName val="0"/>
          <c:showPercent val="0"/>
          <c:showBubbleSize val="0"/>
        </c:dLbls>
        <c:smooth val="0"/>
        <c:axId val="137221248"/>
        <c:axId val="137222784"/>
      </c:lineChart>
      <c:dateAx>
        <c:axId val="137221248"/>
        <c:scaling>
          <c:orientation val="minMax"/>
          <c:max val="46203"/>
          <c:min val="45838"/>
        </c:scaling>
        <c:delete val="0"/>
        <c:axPos val="b"/>
        <c:numFmt formatCode="dd/mm/yyyy" sourceLinked="0"/>
        <c:majorTickMark val="out"/>
        <c:minorTickMark val="none"/>
        <c:tickLblPos val="nextTo"/>
        <c:txPr>
          <a:bodyPr rot="-3840000" anchor="ctr" anchorCtr="0"/>
          <a:lstStyle/>
          <a:p>
            <a:pPr>
              <a:defRPr lang="de-AT" sz="500">
                <a:latin typeface="Verdana" pitchFamily="34" charset="0"/>
              </a:defRPr>
            </a:pPr>
            <a:endParaRPr lang="de-DE"/>
          </a:p>
        </c:txPr>
        <c:crossAx val="137222784"/>
        <c:crosses val="autoZero"/>
        <c:auto val="0"/>
        <c:lblOffset val="100"/>
        <c:baseTimeUnit val="days"/>
        <c:majorUnit val="1"/>
        <c:majorTimeUnit val="months"/>
        <c:minorUnit val="1"/>
        <c:minorTimeUnit val="months"/>
      </c:dateAx>
      <c:valAx>
        <c:axId val="137222784"/>
        <c:scaling>
          <c:orientation val="minMax"/>
          <c:max val="150"/>
          <c:min val="50"/>
        </c:scaling>
        <c:delete val="0"/>
        <c:axPos val="l"/>
        <c:majorGridlines/>
        <c:numFmt formatCode="0.00" sourceLinked="1"/>
        <c:majorTickMark val="out"/>
        <c:minorTickMark val="none"/>
        <c:tickLblPos val="nextTo"/>
        <c:txPr>
          <a:bodyPr/>
          <a:lstStyle/>
          <a:p>
            <a:pPr>
              <a:defRPr lang="de-AT" sz="500">
                <a:latin typeface="Verdana" pitchFamily="34" charset="0"/>
              </a:defRPr>
            </a:pPr>
            <a:endParaRPr lang="de-DE"/>
          </a:p>
        </c:txPr>
        <c:crossAx val="137221248"/>
        <c:crosses val="autoZero"/>
        <c:crossBetween val="between"/>
        <c:majorUnit val="10"/>
        <c:minorUnit val="1"/>
      </c:valAx>
    </c:plotArea>
    <c:plotVisOnly val="1"/>
    <c:dispBlanksAs val="gap"/>
    <c:showDLblsOverMax val="0"/>
  </c:chart>
  <c:txPr>
    <a:bodyPr/>
    <a:lstStyle/>
    <a:p>
      <a:pPr>
        <a:defRPr sz="1800"/>
      </a:pPr>
      <a:endParaRPr lang="de-DE"/>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677913911577855E-2"/>
          <c:y val="1.9482828282828282E-2"/>
          <c:w val="0.88795475171787885"/>
          <c:h val="0.70396187363834428"/>
        </c:manualLayout>
      </c:layout>
      <c:lineChart>
        <c:grouping val="standard"/>
        <c:varyColors val="0"/>
        <c:ser>
          <c:idx val="0"/>
          <c:order val="0"/>
          <c:tx>
            <c:strRef>
              <c:f>Tabelle1!$B$1</c:f>
              <c:strCache>
                <c:ptCount val="1"/>
                <c:pt idx="0">
                  <c:v>Kurs</c:v>
                </c:pt>
              </c:strCache>
            </c:strRef>
          </c:tx>
          <c:spPr>
            <a:ln w="15875"/>
          </c:spPr>
          <c:marker>
            <c:symbol val="none"/>
          </c:marker>
          <c:dPt>
            <c:idx val="31"/>
            <c:bubble3D val="0"/>
            <c:spPr>
              <a:ln w="15875">
                <a:solidFill>
                  <a:srgbClr val="0070C0"/>
                </a:solidFill>
              </a:ln>
            </c:spPr>
            <c:extLst>
              <c:ext xmlns:c16="http://schemas.microsoft.com/office/drawing/2014/chart" uri="{C3380CC4-5D6E-409C-BE32-E72D297353CC}">
                <c16:uniqueId val="{00000001-7636-40E2-80C5-3663CA1A03B8}"/>
              </c:ext>
            </c:extLst>
          </c:dPt>
          <c:cat>
            <c:numRef>
              <c:f>Tabelle1!$A$2:$A$1692</c:f>
              <c:numCache>
                <c:formatCode>m/d/yyyy</c:formatCode>
                <c:ptCount val="1691"/>
                <c:pt idx="0">
                  <c:v>46203</c:v>
                </c:pt>
                <c:pt idx="1">
                  <c:v>46202</c:v>
                </c:pt>
                <c:pt idx="2">
                  <c:v>46201</c:v>
                </c:pt>
                <c:pt idx="3">
                  <c:v>46200</c:v>
                </c:pt>
                <c:pt idx="4">
                  <c:v>46199</c:v>
                </c:pt>
                <c:pt idx="5">
                  <c:v>46198</c:v>
                </c:pt>
                <c:pt idx="6">
                  <c:v>46197</c:v>
                </c:pt>
                <c:pt idx="7">
                  <c:v>46196</c:v>
                </c:pt>
                <c:pt idx="8">
                  <c:v>46195</c:v>
                </c:pt>
                <c:pt idx="9">
                  <c:v>46194</c:v>
                </c:pt>
                <c:pt idx="10">
                  <c:v>46193</c:v>
                </c:pt>
                <c:pt idx="11">
                  <c:v>46192</c:v>
                </c:pt>
                <c:pt idx="12">
                  <c:v>46191</c:v>
                </c:pt>
                <c:pt idx="13">
                  <c:v>46190</c:v>
                </c:pt>
                <c:pt idx="14">
                  <c:v>46189</c:v>
                </c:pt>
                <c:pt idx="15">
                  <c:v>46188</c:v>
                </c:pt>
                <c:pt idx="16">
                  <c:v>46187</c:v>
                </c:pt>
                <c:pt idx="17">
                  <c:v>46186</c:v>
                </c:pt>
                <c:pt idx="18">
                  <c:v>46185</c:v>
                </c:pt>
                <c:pt idx="19">
                  <c:v>46184</c:v>
                </c:pt>
                <c:pt idx="20">
                  <c:v>46182</c:v>
                </c:pt>
                <c:pt idx="21">
                  <c:v>46181</c:v>
                </c:pt>
                <c:pt idx="22">
                  <c:v>46180</c:v>
                </c:pt>
                <c:pt idx="23">
                  <c:v>46179</c:v>
                </c:pt>
                <c:pt idx="24">
                  <c:v>46178</c:v>
                </c:pt>
                <c:pt idx="25">
                  <c:v>46177</c:v>
                </c:pt>
                <c:pt idx="26">
                  <c:v>46176</c:v>
                </c:pt>
                <c:pt idx="27">
                  <c:v>46175</c:v>
                </c:pt>
                <c:pt idx="28">
                  <c:v>46174</c:v>
                </c:pt>
                <c:pt idx="29">
                  <c:v>46173</c:v>
                </c:pt>
                <c:pt idx="30">
                  <c:v>46172</c:v>
                </c:pt>
                <c:pt idx="31">
                  <c:v>46171</c:v>
                </c:pt>
                <c:pt idx="32">
                  <c:v>46170</c:v>
                </c:pt>
                <c:pt idx="33">
                  <c:v>46169</c:v>
                </c:pt>
                <c:pt idx="34">
                  <c:v>46168</c:v>
                </c:pt>
                <c:pt idx="35">
                  <c:v>46167</c:v>
                </c:pt>
                <c:pt idx="36">
                  <c:v>46166</c:v>
                </c:pt>
                <c:pt idx="37">
                  <c:v>46165</c:v>
                </c:pt>
                <c:pt idx="38">
                  <c:v>46164</c:v>
                </c:pt>
                <c:pt idx="39">
                  <c:v>46163</c:v>
                </c:pt>
                <c:pt idx="40">
                  <c:v>46162</c:v>
                </c:pt>
                <c:pt idx="41">
                  <c:v>46161</c:v>
                </c:pt>
                <c:pt idx="42">
                  <c:v>46160</c:v>
                </c:pt>
                <c:pt idx="43">
                  <c:v>46159</c:v>
                </c:pt>
                <c:pt idx="44">
                  <c:v>46158</c:v>
                </c:pt>
                <c:pt idx="45">
                  <c:v>46157</c:v>
                </c:pt>
                <c:pt idx="46">
                  <c:v>46155</c:v>
                </c:pt>
                <c:pt idx="47">
                  <c:v>46154</c:v>
                </c:pt>
                <c:pt idx="48">
                  <c:v>46153</c:v>
                </c:pt>
                <c:pt idx="49">
                  <c:v>46152</c:v>
                </c:pt>
                <c:pt idx="50">
                  <c:v>46151</c:v>
                </c:pt>
                <c:pt idx="51">
                  <c:v>46150</c:v>
                </c:pt>
                <c:pt idx="52">
                  <c:v>46149</c:v>
                </c:pt>
                <c:pt idx="53">
                  <c:v>46148</c:v>
                </c:pt>
                <c:pt idx="54">
                  <c:v>46147</c:v>
                </c:pt>
                <c:pt idx="55">
                  <c:v>46146</c:v>
                </c:pt>
                <c:pt idx="56">
                  <c:v>46145</c:v>
                </c:pt>
                <c:pt idx="57">
                  <c:v>46144</c:v>
                </c:pt>
                <c:pt idx="58">
                  <c:v>46143</c:v>
                </c:pt>
                <c:pt idx="59">
                  <c:v>46142</c:v>
                </c:pt>
                <c:pt idx="60">
                  <c:v>46142</c:v>
                </c:pt>
                <c:pt idx="61">
                  <c:v>46141</c:v>
                </c:pt>
                <c:pt idx="62">
                  <c:v>46140</c:v>
                </c:pt>
                <c:pt idx="63">
                  <c:v>46139</c:v>
                </c:pt>
                <c:pt idx="64">
                  <c:v>46138</c:v>
                </c:pt>
                <c:pt idx="65">
                  <c:v>46137</c:v>
                </c:pt>
                <c:pt idx="66">
                  <c:v>46136</c:v>
                </c:pt>
                <c:pt idx="67">
                  <c:v>46135</c:v>
                </c:pt>
                <c:pt idx="68">
                  <c:v>46134</c:v>
                </c:pt>
                <c:pt idx="69">
                  <c:v>46133</c:v>
                </c:pt>
                <c:pt idx="70">
                  <c:v>46132</c:v>
                </c:pt>
                <c:pt idx="71">
                  <c:v>46131</c:v>
                </c:pt>
                <c:pt idx="72">
                  <c:v>46130</c:v>
                </c:pt>
                <c:pt idx="73">
                  <c:v>46129</c:v>
                </c:pt>
                <c:pt idx="74">
                  <c:v>46128</c:v>
                </c:pt>
                <c:pt idx="75">
                  <c:v>46127</c:v>
                </c:pt>
                <c:pt idx="76">
                  <c:v>46126</c:v>
                </c:pt>
                <c:pt idx="77">
                  <c:v>46125</c:v>
                </c:pt>
                <c:pt idx="78">
                  <c:v>46124</c:v>
                </c:pt>
                <c:pt idx="79">
                  <c:v>46123</c:v>
                </c:pt>
                <c:pt idx="80">
                  <c:v>46122</c:v>
                </c:pt>
                <c:pt idx="81">
                  <c:v>46121</c:v>
                </c:pt>
                <c:pt idx="82">
                  <c:v>46120</c:v>
                </c:pt>
                <c:pt idx="83">
                  <c:v>46119</c:v>
                </c:pt>
                <c:pt idx="84">
                  <c:v>46118</c:v>
                </c:pt>
                <c:pt idx="85">
                  <c:v>46117</c:v>
                </c:pt>
                <c:pt idx="86">
                  <c:v>46116</c:v>
                </c:pt>
                <c:pt idx="87">
                  <c:v>46115</c:v>
                </c:pt>
                <c:pt idx="88">
                  <c:v>46114</c:v>
                </c:pt>
                <c:pt idx="89">
                  <c:v>46113</c:v>
                </c:pt>
                <c:pt idx="90">
                  <c:v>46112</c:v>
                </c:pt>
                <c:pt idx="91">
                  <c:v>46111</c:v>
                </c:pt>
                <c:pt idx="92">
                  <c:v>46110</c:v>
                </c:pt>
                <c:pt idx="93">
                  <c:v>46109</c:v>
                </c:pt>
                <c:pt idx="94">
                  <c:v>46108</c:v>
                </c:pt>
                <c:pt idx="95">
                  <c:v>46107</c:v>
                </c:pt>
                <c:pt idx="96">
                  <c:v>46106</c:v>
                </c:pt>
                <c:pt idx="97">
                  <c:v>46105</c:v>
                </c:pt>
                <c:pt idx="98">
                  <c:v>46104</c:v>
                </c:pt>
                <c:pt idx="99">
                  <c:v>46103</c:v>
                </c:pt>
                <c:pt idx="100">
                  <c:v>46102</c:v>
                </c:pt>
                <c:pt idx="101">
                  <c:v>46101</c:v>
                </c:pt>
                <c:pt idx="102">
                  <c:v>46100</c:v>
                </c:pt>
                <c:pt idx="103">
                  <c:v>46099</c:v>
                </c:pt>
                <c:pt idx="104">
                  <c:v>46098</c:v>
                </c:pt>
                <c:pt idx="105">
                  <c:v>46097</c:v>
                </c:pt>
                <c:pt idx="106">
                  <c:v>46096</c:v>
                </c:pt>
                <c:pt idx="107">
                  <c:v>46095</c:v>
                </c:pt>
                <c:pt idx="108">
                  <c:v>46094</c:v>
                </c:pt>
                <c:pt idx="109">
                  <c:v>46093</c:v>
                </c:pt>
                <c:pt idx="110">
                  <c:v>46092</c:v>
                </c:pt>
                <c:pt idx="111">
                  <c:v>46091</c:v>
                </c:pt>
                <c:pt idx="112">
                  <c:v>46090</c:v>
                </c:pt>
                <c:pt idx="113">
                  <c:v>46089</c:v>
                </c:pt>
                <c:pt idx="114">
                  <c:v>46088</c:v>
                </c:pt>
                <c:pt idx="115">
                  <c:v>46087</c:v>
                </c:pt>
                <c:pt idx="116">
                  <c:v>46086</c:v>
                </c:pt>
                <c:pt idx="117">
                  <c:v>46085</c:v>
                </c:pt>
                <c:pt idx="118">
                  <c:v>46084</c:v>
                </c:pt>
                <c:pt idx="119">
                  <c:v>46083</c:v>
                </c:pt>
                <c:pt idx="120">
                  <c:v>46082</c:v>
                </c:pt>
                <c:pt idx="121">
                  <c:v>46081</c:v>
                </c:pt>
                <c:pt idx="122">
                  <c:v>46080</c:v>
                </c:pt>
                <c:pt idx="123">
                  <c:v>46079</c:v>
                </c:pt>
                <c:pt idx="124">
                  <c:v>46078</c:v>
                </c:pt>
                <c:pt idx="125">
                  <c:v>46077</c:v>
                </c:pt>
                <c:pt idx="126">
                  <c:v>46076</c:v>
                </c:pt>
                <c:pt idx="127">
                  <c:v>46075</c:v>
                </c:pt>
                <c:pt idx="128">
                  <c:v>46074</c:v>
                </c:pt>
                <c:pt idx="129">
                  <c:v>46073</c:v>
                </c:pt>
                <c:pt idx="130">
                  <c:v>46072</c:v>
                </c:pt>
                <c:pt idx="131">
                  <c:v>46071</c:v>
                </c:pt>
                <c:pt idx="132">
                  <c:v>46070</c:v>
                </c:pt>
                <c:pt idx="133">
                  <c:v>46069</c:v>
                </c:pt>
                <c:pt idx="134">
                  <c:v>46068</c:v>
                </c:pt>
                <c:pt idx="135">
                  <c:v>46067</c:v>
                </c:pt>
                <c:pt idx="136">
                  <c:v>46066</c:v>
                </c:pt>
                <c:pt idx="137">
                  <c:v>46065</c:v>
                </c:pt>
                <c:pt idx="138">
                  <c:v>46064</c:v>
                </c:pt>
                <c:pt idx="139">
                  <c:v>46063</c:v>
                </c:pt>
                <c:pt idx="140">
                  <c:v>46062</c:v>
                </c:pt>
                <c:pt idx="141">
                  <c:v>46061</c:v>
                </c:pt>
                <c:pt idx="142">
                  <c:v>46060</c:v>
                </c:pt>
                <c:pt idx="143">
                  <c:v>46059</c:v>
                </c:pt>
                <c:pt idx="144">
                  <c:v>46058</c:v>
                </c:pt>
                <c:pt idx="145">
                  <c:v>46057</c:v>
                </c:pt>
                <c:pt idx="146">
                  <c:v>46056</c:v>
                </c:pt>
                <c:pt idx="147">
                  <c:v>46055</c:v>
                </c:pt>
                <c:pt idx="148">
                  <c:v>46054</c:v>
                </c:pt>
                <c:pt idx="149">
                  <c:v>46053</c:v>
                </c:pt>
                <c:pt idx="150">
                  <c:v>46052</c:v>
                </c:pt>
                <c:pt idx="151">
                  <c:v>46051</c:v>
                </c:pt>
                <c:pt idx="152">
                  <c:v>46050</c:v>
                </c:pt>
                <c:pt idx="153">
                  <c:v>46049</c:v>
                </c:pt>
                <c:pt idx="154">
                  <c:v>46048</c:v>
                </c:pt>
                <c:pt idx="155">
                  <c:v>46047</c:v>
                </c:pt>
                <c:pt idx="156">
                  <c:v>46046</c:v>
                </c:pt>
                <c:pt idx="157">
                  <c:v>46045</c:v>
                </c:pt>
                <c:pt idx="158">
                  <c:v>46044</c:v>
                </c:pt>
                <c:pt idx="159">
                  <c:v>46043</c:v>
                </c:pt>
                <c:pt idx="160">
                  <c:v>46042</c:v>
                </c:pt>
                <c:pt idx="161">
                  <c:v>46041</c:v>
                </c:pt>
                <c:pt idx="162">
                  <c:v>46040</c:v>
                </c:pt>
                <c:pt idx="163">
                  <c:v>46039</c:v>
                </c:pt>
                <c:pt idx="164">
                  <c:v>46038</c:v>
                </c:pt>
                <c:pt idx="165">
                  <c:v>46037</c:v>
                </c:pt>
                <c:pt idx="166">
                  <c:v>46036</c:v>
                </c:pt>
                <c:pt idx="167">
                  <c:v>46035</c:v>
                </c:pt>
                <c:pt idx="168">
                  <c:v>46034</c:v>
                </c:pt>
                <c:pt idx="169">
                  <c:v>46033</c:v>
                </c:pt>
                <c:pt idx="170">
                  <c:v>46032</c:v>
                </c:pt>
                <c:pt idx="171">
                  <c:v>46031</c:v>
                </c:pt>
                <c:pt idx="172">
                  <c:v>46030</c:v>
                </c:pt>
                <c:pt idx="173">
                  <c:v>46029</c:v>
                </c:pt>
                <c:pt idx="174">
                  <c:v>46028</c:v>
                </c:pt>
                <c:pt idx="175">
                  <c:v>46027</c:v>
                </c:pt>
                <c:pt idx="176">
                  <c:v>46026</c:v>
                </c:pt>
                <c:pt idx="177">
                  <c:v>46025</c:v>
                </c:pt>
                <c:pt idx="178">
                  <c:v>46024</c:v>
                </c:pt>
                <c:pt idx="179">
                  <c:v>46023</c:v>
                </c:pt>
                <c:pt idx="180">
                  <c:v>46021</c:v>
                </c:pt>
                <c:pt idx="181">
                  <c:v>46020</c:v>
                </c:pt>
                <c:pt idx="182">
                  <c:v>46019</c:v>
                </c:pt>
                <c:pt idx="183">
                  <c:v>46018</c:v>
                </c:pt>
                <c:pt idx="184">
                  <c:v>46017</c:v>
                </c:pt>
                <c:pt idx="185">
                  <c:v>46016</c:v>
                </c:pt>
                <c:pt idx="186">
                  <c:v>46015</c:v>
                </c:pt>
                <c:pt idx="187">
                  <c:v>46014</c:v>
                </c:pt>
                <c:pt idx="188">
                  <c:v>46013</c:v>
                </c:pt>
                <c:pt idx="189">
                  <c:v>46012</c:v>
                </c:pt>
                <c:pt idx="190">
                  <c:v>46011</c:v>
                </c:pt>
                <c:pt idx="191">
                  <c:v>46010</c:v>
                </c:pt>
                <c:pt idx="192">
                  <c:v>46009</c:v>
                </c:pt>
                <c:pt idx="193">
                  <c:v>46008</c:v>
                </c:pt>
                <c:pt idx="194">
                  <c:v>46007</c:v>
                </c:pt>
                <c:pt idx="195">
                  <c:v>46006</c:v>
                </c:pt>
                <c:pt idx="196">
                  <c:v>46005</c:v>
                </c:pt>
                <c:pt idx="197">
                  <c:v>46004</c:v>
                </c:pt>
                <c:pt idx="198">
                  <c:v>46003</c:v>
                </c:pt>
                <c:pt idx="199">
                  <c:v>46002</c:v>
                </c:pt>
                <c:pt idx="200">
                  <c:v>46001</c:v>
                </c:pt>
                <c:pt idx="201">
                  <c:v>46000</c:v>
                </c:pt>
                <c:pt idx="202">
                  <c:v>45999</c:v>
                </c:pt>
                <c:pt idx="203">
                  <c:v>45998</c:v>
                </c:pt>
                <c:pt idx="204">
                  <c:v>45997</c:v>
                </c:pt>
                <c:pt idx="205">
                  <c:v>45996</c:v>
                </c:pt>
                <c:pt idx="206">
                  <c:v>45995</c:v>
                </c:pt>
                <c:pt idx="207">
                  <c:v>45994</c:v>
                </c:pt>
                <c:pt idx="208">
                  <c:v>45993</c:v>
                </c:pt>
                <c:pt idx="209">
                  <c:v>45992</c:v>
                </c:pt>
                <c:pt idx="210">
                  <c:v>45991</c:v>
                </c:pt>
                <c:pt idx="211">
                  <c:v>45990</c:v>
                </c:pt>
                <c:pt idx="212">
                  <c:v>45989</c:v>
                </c:pt>
                <c:pt idx="213">
                  <c:v>45989</c:v>
                </c:pt>
                <c:pt idx="214">
                  <c:v>45988</c:v>
                </c:pt>
                <c:pt idx="215">
                  <c:v>45987</c:v>
                </c:pt>
                <c:pt idx="216">
                  <c:v>45986</c:v>
                </c:pt>
                <c:pt idx="217">
                  <c:v>45985</c:v>
                </c:pt>
                <c:pt idx="218">
                  <c:v>45984</c:v>
                </c:pt>
                <c:pt idx="219">
                  <c:v>45983</c:v>
                </c:pt>
                <c:pt idx="220">
                  <c:v>45982</c:v>
                </c:pt>
                <c:pt idx="221">
                  <c:v>45981</c:v>
                </c:pt>
                <c:pt idx="222">
                  <c:v>45980</c:v>
                </c:pt>
                <c:pt idx="223">
                  <c:v>45979</c:v>
                </c:pt>
                <c:pt idx="224">
                  <c:v>45978</c:v>
                </c:pt>
                <c:pt idx="225">
                  <c:v>45977</c:v>
                </c:pt>
                <c:pt idx="226">
                  <c:v>45976</c:v>
                </c:pt>
                <c:pt idx="227">
                  <c:v>45975</c:v>
                </c:pt>
                <c:pt idx="228">
                  <c:v>45974</c:v>
                </c:pt>
                <c:pt idx="229">
                  <c:v>45973</c:v>
                </c:pt>
                <c:pt idx="230">
                  <c:v>45972</c:v>
                </c:pt>
                <c:pt idx="231">
                  <c:v>45971</c:v>
                </c:pt>
                <c:pt idx="232">
                  <c:v>45970</c:v>
                </c:pt>
                <c:pt idx="233">
                  <c:v>45969</c:v>
                </c:pt>
                <c:pt idx="234">
                  <c:v>45968</c:v>
                </c:pt>
                <c:pt idx="235">
                  <c:v>45967</c:v>
                </c:pt>
                <c:pt idx="236">
                  <c:v>45966</c:v>
                </c:pt>
                <c:pt idx="237">
                  <c:v>45965</c:v>
                </c:pt>
                <c:pt idx="238">
                  <c:v>45964</c:v>
                </c:pt>
                <c:pt idx="239">
                  <c:v>45963</c:v>
                </c:pt>
                <c:pt idx="240">
                  <c:v>45962</c:v>
                </c:pt>
                <c:pt idx="241">
                  <c:v>45961</c:v>
                </c:pt>
                <c:pt idx="242">
                  <c:v>45960</c:v>
                </c:pt>
                <c:pt idx="243">
                  <c:v>45959</c:v>
                </c:pt>
                <c:pt idx="244">
                  <c:v>45958</c:v>
                </c:pt>
                <c:pt idx="245">
                  <c:v>45957</c:v>
                </c:pt>
                <c:pt idx="246">
                  <c:v>45956</c:v>
                </c:pt>
                <c:pt idx="247">
                  <c:v>45955</c:v>
                </c:pt>
                <c:pt idx="248">
                  <c:v>45954</c:v>
                </c:pt>
                <c:pt idx="249">
                  <c:v>45953</c:v>
                </c:pt>
                <c:pt idx="250">
                  <c:v>45952</c:v>
                </c:pt>
                <c:pt idx="251">
                  <c:v>45951</c:v>
                </c:pt>
                <c:pt idx="252">
                  <c:v>45950</c:v>
                </c:pt>
                <c:pt idx="253">
                  <c:v>45949</c:v>
                </c:pt>
                <c:pt idx="254">
                  <c:v>45948</c:v>
                </c:pt>
                <c:pt idx="255">
                  <c:v>45947</c:v>
                </c:pt>
                <c:pt idx="256">
                  <c:v>45946</c:v>
                </c:pt>
                <c:pt idx="257">
                  <c:v>45945</c:v>
                </c:pt>
                <c:pt idx="258">
                  <c:v>45944</c:v>
                </c:pt>
                <c:pt idx="259">
                  <c:v>45943</c:v>
                </c:pt>
                <c:pt idx="260">
                  <c:v>45942</c:v>
                </c:pt>
                <c:pt idx="261">
                  <c:v>45941</c:v>
                </c:pt>
                <c:pt idx="262">
                  <c:v>45940</c:v>
                </c:pt>
                <c:pt idx="263">
                  <c:v>45939</c:v>
                </c:pt>
                <c:pt idx="264">
                  <c:v>45938</c:v>
                </c:pt>
                <c:pt idx="265">
                  <c:v>45937</c:v>
                </c:pt>
                <c:pt idx="266">
                  <c:v>45936</c:v>
                </c:pt>
                <c:pt idx="267">
                  <c:v>45935</c:v>
                </c:pt>
                <c:pt idx="268">
                  <c:v>45934</c:v>
                </c:pt>
                <c:pt idx="269">
                  <c:v>45933</c:v>
                </c:pt>
                <c:pt idx="270">
                  <c:v>45932</c:v>
                </c:pt>
                <c:pt idx="271">
                  <c:v>45931</c:v>
                </c:pt>
                <c:pt idx="272">
                  <c:v>45930</c:v>
                </c:pt>
                <c:pt idx="273">
                  <c:v>45929</c:v>
                </c:pt>
                <c:pt idx="274">
                  <c:v>45928</c:v>
                </c:pt>
                <c:pt idx="275">
                  <c:v>45927</c:v>
                </c:pt>
                <c:pt idx="276">
                  <c:v>45926</c:v>
                </c:pt>
                <c:pt idx="277">
                  <c:v>45925</c:v>
                </c:pt>
                <c:pt idx="278">
                  <c:v>45924</c:v>
                </c:pt>
                <c:pt idx="279">
                  <c:v>45923</c:v>
                </c:pt>
                <c:pt idx="280">
                  <c:v>45922</c:v>
                </c:pt>
                <c:pt idx="281">
                  <c:v>45921</c:v>
                </c:pt>
                <c:pt idx="282">
                  <c:v>45920</c:v>
                </c:pt>
                <c:pt idx="283">
                  <c:v>45919</c:v>
                </c:pt>
                <c:pt idx="284">
                  <c:v>45918</c:v>
                </c:pt>
                <c:pt idx="285">
                  <c:v>45917</c:v>
                </c:pt>
                <c:pt idx="286">
                  <c:v>45916</c:v>
                </c:pt>
                <c:pt idx="287">
                  <c:v>45915</c:v>
                </c:pt>
                <c:pt idx="288">
                  <c:v>45914</c:v>
                </c:pt>
                <c:pt idx="289">
                  <c:v>45913</c:v>
                </c:pt>
                <c:pt idx="290">
                  <c:v>45912</c:v>
                </c:pt>
                <c:pt idx="291">
                  <c:v>45911</c:v>
                </c:pt>
                <c:pt idx="292">
                  <c:v>45910</c:v>
                </c:pt>
                <c:pt idx="293">
                  <c:v>45909</c:v>
                </c:pt>
                <c:pt idx="294">
                  <c:v>45908</c:v>
                </c:pt>
                <c:pt idx="295">
                  <c:v>45907</c:v>
                </c:pt>
                <c:pt idx="296">
                  <c:v>45906</c:v>
                </c:pt>
                <c:pt idx="297">
                  <c:v>45905</c:v>
                </c:pt>
                <c:pt idx="298">
                  <c:v>45904</c:v>
                </c:pt>
                <c:pt idx="299">
                  <c:v>45903</c:v>
                </c:pt>
                <c:pt idx="300">
                  <c:v>45902</c:v>
                </c:pt>
                <c:pt idx="301">
                  <c:v>45901</c:v>
                </c:pt>
                <c:pt idx="302">
                  <c:v>45900</c:v>
                </c:pt>
                <c:pt idx="303">
                  <c:v>45899</c:v>
                </c:pt>
                <c:pt idx="304">
                  <c:v>45898</c:v>
                </c:pt>
                <c:pt idx="305">
                  <c:v>45897</c:v>
                </c:pt>
                <c:pt idx="306">
                  <c:v>45896</c:v>
                </c:pt>
                <c:pt idx="307">
                  <c:v>45895</c:v>
                </c:pt>
                <c:pt idx="308">
                  <c:v>45894</c:v>
                </c:pt>
                <c:pt idx="309">
                  <c:v>45893</c:v>
                </c:pt>
                <c:pt idx="310">
                  <c:v>45892</c:v>
                </c:pt>
                <c:pt idx="311">
                  <c:v>45891</c:v>
                </c:pt>
                <c:pt idx="312">
                  <c:v>45890</c:v>
                </c:pt>
                <c:pt idx="313">
                  <c:v>45889</c:v>
                </c:pt>
                <c:pt idx="314">
                  <c:v>45888</c:v>
                </c:pt>
                <c:pt idx="315">
                  <c:v>45887</c:v>
                </c:pt>
                <c:pt idx="316">
                  <c:v>45886</c:v>
                </c:pt>
                <c:pt idx="317">
                  <c:v>45885</c:v>
                </c:pt>
                <c:pt idx="318">
                  <c:v>45883</c:v>
                </c:pt>
                <c:pt idx="319">
                  <c:v>45882</c:v>
                </c:pt>
                <c:pt idx="320">
                  <c:v>45881</c:v>
                </c:pt>
                <c:pt idx="321">
                  <c:v>45880</c:v>
                </c:pt>
                <c:pt idx="322">
                  <c:v>45879</c:v>
                </c:pt>
                <c:pt idx="323">
                  <c:v>45878</c:v>
                </c:pt>
                <c:pt idx="324">
                  <c:v>45877</c:v>
                </c:pt>
                <c:pt idx="325">
                  <c:v>45876</c:v>
                </c:pt>
                <c:pt idx="326">
                  <c:v>45875</c:v>
                </c:pt>
                <c:pt idx="327">
                  <c:v>45874</c:v>
                </c:pt>
                <c:pt idx="328">
                  <c:v>45873</c:v>
                </c:pt>
                <c:pt idx="329">
                  <c:v>45872</c:v>
                </c:pt>
                <c:pt idx="330">
                  <c:v>45871</c:v>
                </c:pt>
                <c:pt idx="331">
                  <c:v>45870</c:v>
                </c:pt>
                <c:pt idx="332">
                  <c:v>45869</c:v>
                </c:pt>
                <c:pt idx="333">
                  <c:v>45869</c:v>
                </c:pt>
                <c:pt idx="334">
                  <c:v>45868</c:v>
                </c:pt>
                <c:pt idx="335">
                  <c:v>45867</c:v>
                </c:pt>
                <c:pt idx="336">
                  <c:v>45866</c:v>
                </c:pt>
                <c:pt idx="337">
                  <c:v>45865</c:v>
                </c:pt>
                <c:pt idx="338">
                  <c:v>45864</c:v>
                </c:pt>
                <c:pt idx="339">
                  <c:v>45863</c:v>
                </c:pt>
                <c:pt idx="340">
                  <c:v>45862</c:v>
                </c:pt>
                <c:pt idx="341">
                  <c:v>45861</c:v>
                </c:pt>
                <c:pt idx="342">
                  <c:v>45860</c:v>
                </c:pt>
                <c:pt idx="343">
                  <c:v>45859</c:v>
                </c:pt>
                <c:pt idx="344">
                  <c:v>45858</c:v>
                </c:pt>
                <c:pt idx="345">
                  <c:v>45857</c:v>
                </c:pt>
                <c:pt idx="346">
                  <c:v>45856</c:v>
                </c:pt>
                <c:pt idx="347">
                  <c:v>45855</c:v>
                </c:pt>
                <c:pt idx="348">
                  <c:v>45854</c:v>
                </c:pt>
                <c:pt idx="349">
                  <c:v>45853</c:v>
                </c:pt>
                <c:pt idx="350">
                  <c:v>45852</c:v>
                </c:pt>
                <c:pt idx="351">
                  <c:v>45851</c:v>
                </c:pt>
                <c:pt idx="352">
                  <c:v>45850</c:v>
                </c:pt>
                <c:pt idx="353">
                  <c:v>45849</c:v>
                </c:pt>
                <c:pt idx="354">
                  <c:v>45848</c:v>
                </c:pt>
                <c:pt idx="355">
                  <c:v>45847</c:v>
                </c:pt>
                <c:pt idx="356">
                  <c:v>45846</c:v>
                </c:pt>
                <c:pt idx="357">
                  <c:v>45845</c:v>
                </c:pt>
                <c:pt idx="358">
                  <c:v>45844</c:v>
                </c:pt>
                <c:pt idx="359">
                  <c:v>45843</c:v>
                </c:pt>
                <c:pt idx="360">
                  <c:v>45842</c:v>
                </c:pt>
                <c:pt idx="361">
                  <c:v>45841</c:v>
                </c:pt>
                <c:pt idx="362">
                  <c:v>45840</c:v>
                </c:pt>
                <c:pt idx="363">
                  <c:v>45839</c:v>
                </c:pt>
                <c:pt idx="364">
                  <c:v>45838</c:v>
                </c:pt>
                <c:pt idx="365">
                  <c:v>45835</c:v>
                </c:pt>
                <c:pt idx="366">
                  <c:v>45834</c:v>
                </c:pt>
                <c:pt idx="367">
                  <c:v>45833</c:v>
                </c:pt>
                <c:pt idx="368">
                  <c:v>45832</c:v>
                </c:pt>
                <c:pt idx="369">
                  <c:v>45828</c:v>
                </c:pt>
                <c:pt idx="370">
                  <c:v>45827</c:v>
                </c:pt>
                <c:pt idx="371">
                  <c:v>45826</c:v>
                </c:pt>
                <c:pt idx="372">
                  <c:v>45825</c:v>
                </c:pt>
                <c:pt idx="373">
                  <c:v>45824</c:v>
                </c:pt>
                <c:pt idx="374">
                  <c:v>45821</c:v>
                </c:pt>
                <c:pt idx="375">
                  <c:v>45820</c:v>
                </c:pt>
                <c:pt idx="376">
                  <c:v>45819</c:v>
                </c:pt>
                <c:pt idx="377">
                  <c:v>45818</c:v>
                </c:pt>
                <c:pt idx="378">
                  <c:v>45814</c:v>
                </c:pt>
                <c:pt idx="379">
                  <c:v>45813</c:v>
                </c:pt>
                <c:pt idx="380">
                  <c:v>45812</c:v>
                </c:pt>
                <c:pt idx="381">
                  <c:v>45811</c:v>
                </c:pt>
                <c:pt idx="382">
                  <c:v>45810</c:v>
                </c:pt>
                <c:pt idx="383">
                  <c:v>45808</c:v>
                </c:pt>
                <c:pt idx="384">
                  <c:v>45807</c:v>
                </c:pt>
                <c:pt idx="385">
                  <c:v>45807</c:v>
                </c:pt>
                <c:pt idx="386">
                  <c:v>45806</c:v>
                </c:pt>
                <c:pt idx="387">
                  <c:v>45805</c:v>
                </c:pt>
                <c:pt idx="388">
                  <c:v>45804</c:v>
                </c:pt>
                <c:pt idx="389">
                  <c:v>45803</c:v>
                </c:pt>
                <c:pt idx="390">
                  <c:v>45802</c:v>
                </c:pt>
                <c:pt idx="391">
                  <c:v>45801</c:v>
                </c:pt>
                <c:pt idx="392">
                  <c:v>45800</c:v>
                </c:pt>
                <c:pt idx="393">
                  <c:v>45799</c:v>
                </c:pt>
                <c:pt idx="394">
                  <c:v>45798</c:v>
                </c:pt>
                <c:pt idx="395">
                  <c:v>45797</c:v>
                </c:pt>
                <c:pt idx="396">
                  <c:v>45796</c:v>
                </c:pt>
                <c:pt idx="397">
                  <c:v>45795</c:v>
                </c:pt>
                <c:pt idx="398">
                  <c:v>45794</c:v>
                </c:pt>
                <c:pt idx="399">
                  <c:v>45793</c:v>
                </c:pt>
                <c:pt idx="400">
                  <c:v>45792</c:v>
                </c:pt>
                <c:pt idx="401">
                  <c:v>45791</c:v>
                </c:pt>
                <c:pt idx="402">
                  <c:v>45790</c:v>
                </c:pt>
                <c:pt idx="403">
                  <c:v>45789</c:v>
                </c:pt>
                <c:pt idx="404">
                  <c:v>45788</c:v>
                </c:pt>
                <c:pt idx="405">
                  <c:v>45787</c:v>
                </c:pt>
                <c:pt idx="406">
                  <c:v>45786</c:v>
                </c:pt>
                <c:pt idx="407">
                  <c:v>45785</c:v>
                </c:pt>
                <c:pt idx="408">
                  <c:v>45784</c:v>
                </c:pt>
                <c:pt idx="409">
                  <c:v>45783</c:v>
                </c:pt>
                <c:pt idx="410">
                  <c:v>45782</c:v>
                </c:pt>
                <c:pt idx="411">
                  <c:v>45781</c:v>
                </c:pt>
                <c:pt idx="412">
                  <c:v>45780</c:v>
                </c:pt>
                <c:pt idx="413">
                  <c:v>45779</c:v>
                </c:pt>
                <c:pt idx="414">
                  <c:v>45778</c:v>
                </c:pt>
                <c:pt idx="415">
                  <c:v>45777</c:v>
                </c:pt>
                <c:pt idx="416">
                  <c:v>45776</c:v>
                </c:pt>
                <c:pt idx="417">
                  <c:v>45775</c:v>
                </c:pt>
                <c:pt idx="418">
                  <c:v>45774</c:v>
                </c:pt>
                <c:pt idx="419">
                  <c:v>45773</c:v>
                </c:pt>
                <c:pt idx="420">
                  <c:v>45772</c:v>
                </c:pt>
                <c:pt idx="421">
                  <c:v>45771</c:v>
                </c:pt>
                <c:pt idx="422">
                  <c:v>45770</c:v>
                </c:pt>
                <c:pt idx="423">
                  <c:v>45769</c:v>
                </c:pt>
                <c:pt idx="424">
                  <c:v>45768</c:v>
                </c:pt>
                <c:pt idx="425">
                  <c:v>45767</c:v>
                </c:pt>
                <c:pt idx="426">
                  <c:v>45766</c:v>
                </c:pt>
                <c:pt idx="427">
                  <c:v>45765</c:v>
                </c:pt>
                <c:pt idx="428">
                  <c:v>45764</c:v>
                </c:pt>
                <c:pt idx="429">
                  <c:v>45763</c:v>
                </c:pt>
                <c:pt idx="430">
                  <c:v>45762</c:v>
                </c:pt>
                <c:pt idx="431">
                  <c:v>45761</c:v>
                </c:pt>
                <c:pt idx="432">
                  <c:v>45760</c:v>
                </c:pt>
                <c:pt idx="433">
                  <c:v>45759</c:v>
                </c:pt>
                <c:pt idx="434">
                  <c:v>45758</c:v>
                </c:pt>
                <c:pt idx="435">
                  <c:v>45757</c:v>
                </c:pt>
                <c:pt idx="436">
                  <c:v>45756</c:v>
                </c:pt>
                <c:pt idx="437">
                  <c:v>45755</c:v>
                </c:pt>
                <c:pt idx="438">
                  <c:v>45754</c:v>
                </c:pt>
                <c:pt idx="439">
                  <c:v>45753</c:v>
                </c:pt>
                <c:pt idx="440">
                  <c:v>45752</c:v>
                </c:pt>
                <c:pt idx="441">
                  <c:v>45751</c:v>
                </c:pt>
                <c:pt idx="442">
                  <c:v>45750</c:v>
                </c:pt>
                <c:pt idx="443">
                  <c:v>45749</c:v>
                </c:pt>
                <c:pt idx="444">
                  <c:v>45748</c:v>
                </c:pt>
                <c:pt idx="445">
                  <c:v>45747</c:v>
                </c:pt>
                <c:pt idx="446">
                  <c:v>45746</c:v>
                </c:pt>
                <c:pt idx="447">
                  <c:v>45745</c:v>
                </c:pt>
                <c:pt idx="448">
                  <c:v>45744</c:v>
                </c:pt>
                <c:pt idx="449">
                  <c:v>45743</c:v>
                </c:pt>
                <c:pt idx="450">
                  <c:v>45742</c:v>
                </c:pt>
                <c:pt idx="451">
                  <c:v>45741</c:v>
                </c:pt>
                <c:pt idx="452">
                  <c:v>45740</c:v>
                </c:pt>
                <c:pt idx="453">
                  <c:v>45739</c:v>
                </c:pt>
                <c:pt idx="454">
                  <c:v>45738</c:v>
                </c:pt>
                <c:pt idx="455">
                  <c:v>45737</c:v>
                </c:pt>
                <c:pt idx="456">
                  <c:v>45736</c:v>
                </c:pt>
                <c:pt idx="457">
                  <c:v>45735</c:v>
                </c:pt>
                <c:pt idx="458">
                  <c:v>45734</c:v>
                </c:pt>
                <c:pt idx="459">
                  <c:v>45733</c:v>
                </c:pt>
                <c:pt idx="460">
                  <c:v>45732</c:v>
                </c:pt>
                <c:pt idx="461">
                  <c:v>45731</c:v>
                </c:pt>
                <c:pt idx="462">
                  <c:v>45730</c:v>
                </c:pt>
                <c:pt idx="463">
                  <c:v>45729</c:v>
                </c:pt>
                <c:pt idx="464">
                  <c:v>45728</c:v>
                </c:pt>
                <c:pt idx="465">
                  <c:v>45727</c:v>
                </c:pt>
                <c:pt idx="466">
                  <c:v>45726</c:v>
                </c:pt>
                <c:pt idx="467">
                  <c:v>45725</c:v>
                </c:pt>
                <c:pt idx="468">
                  <c:v>45724</c:v>
                </c:pt>
                <c:pt idx="469">
                  <c:v>45723</c:v>
                </c:pt>
                <c:pt idx="470">
                  <c:v>45722</c:v>
                </c:pt>
                <c:pt idx="471">
                  <c:v>45721</c:v>
                </c:pt>
                <c:pt idx="472">
                  <c:v>45720</c:v>
                </c:pt>
                <c:pt idx="473">
                  <c:v>45719</c:v>
                </c:pt>
                <c:pt idx="474">
                  <c:v>45718</c:v>
                </c:pt>
                <c:pt idx="475">
                  <c:v>45717</c:v>
                </c:pt>
                <c:pt idx="476">
                  <c:v>45716</c:v>
                </c:pt>
                <c:pt idx="477">
                  <c:v>45716</c:v>
                </c:pt>
                <c:pt idx="478">
                  <c:v>45715</c:v>
                </c:pt>
                <c:pt idx="479">
                  <c:v>45714</c:v>
                </c:pt>
                <c:pt idx="480">
                  <c:v>45713</c:v>
                </c:pt>
                <c:pt idx="481">
                  <c:v>45712</c:v>
                </c:pt>
                <c:pt idx="482">
                  <c:v>45711</c:v>
                </c:pt>
                <c:pt idx="483">
                  <c:v>45710</c:v>
                </c:pt>
                <c:pt idx="484">
                  <c:v>45709</c:v>
                </c:pt>
                <c:pt idx="485">
                  <c:v>45708</c:v>
                </c:pt>
                <c:pt idx="486">
                  <c:v>45707</c:v>
                </c:pt>
                <c:pt idx="487">
                  <c:v>45706</c:v>
                </c:pt>
                <c:pt idx="488">
                  <c:v>45705</c:v>
                </c:pt>
                <c:pt idx="489">
                  <c:v>45704</c:v>
                </c:pt>
                <c:pt idx="490">
                  <c:v>45703</c:v>
                </c:pt>
                <c:pt idx="491">
                  <c:v>45702</c:v>
                </c:pt>
                <c:pt idx="492">
                  <c:v>45701</c:v>
                </c:pt>
                <c:pt idx="493">
                  <c:v>45700</c:v>
                </c:pt>
                <c:pt idx="494">
                  <c:v>45699</c:v>
                </c:pt>
                <c:pt idx="495">
                  <c:v>45698</c:v>
                </c:pt>
                <c:pt idx="496">
                  <c:v>45697</c:v>
                </c:pt>
                <c:pt idx="497">
                  <c:v>45696</c:v>
                </c:pt>
                <c:pt idx="498">
                  <c:v>45695</c:v>
                </c:pt>
                <c:pt idx="499">
                  <c:v>45694</c:v>
                </c:pt>
                <c:pt idx="500">
                  <c:v>45693</c:v>
                </c:pt>
                <c:pt idx="501">
                  <c:v>45692</c:v>
                </c:pt>
                <c:pt idx="502">
                  <c:v>45691</c:v>
                </c:pt>
                <c:pt idx="503">
                  <c:v>45690</c:v>
                </c:pt>
                <c:pt idx="504">
                  <c:v>45689</c:v>
                </c:pt>
                <c:pt idx="505">
                  <c:v>45688</c:v>
                </c:pt>
                <c:pt idx="506">
                  <c:v>45687</c:v>
                </c:pt>
                <c:pt idx="507">
                  <c:v>45686</c:v>
                </c:pt>
                <c:pt idx="508">
                  <c:v>45685</c:v>
                </c:pt>
                <c:pt idx="509">
                  <c:v>45684</c:v>
                </c:pt>
                <c:pt idx="510">
                  <c:v>45681</c:v>
                </c:pt>
                <c:pt idx="511">
                  <c:v>45680</c:v>
                </c:pt>
                <c:pt idx="512">
                  <c:v>45679</c:v>
                </c:pt>
                <c:pt idx="513">
                  <c:v>45678</c:v>
                </c:pt>
                <c:pt idx="514">
                  <c:v>45677</c:v>
                </c:pt>
                <c:pt idx="515">
                  <c:v>45674</c:v>
                </c:pt>
                <c:pt idx="516">
                  <c:v>45673</c:v>
                </c:pt>
                <c:pt idx="517">
                  <c:v>45672</c:v>
                </c:pt>
                <c:pt idx="518">
                  <c:v>45671</c:v>
                </c:pt>
                <c:pt idx="519">
                  <c:v>45670</c:v>
                </c:pt>
                <c:pt idx="520">
                  <c:v>45667</c:v>
                </c:pt>
                <c:pt idx="521">
                  <c:v>45666</c:v>
                </c:pt>
                <c:pt idx="522">
                  <c:v>45665</c:v>
                </c:pt>
                <c:pt idx="523">
                  <c:v>45664</c:v>
                </c:pt>
                <c:pt idx="524">
                  <c:v>45663</c:v>
                </c:pt>
                <c:pt idx="525">
                  <c:v>45660</c:v>
                </c:pt>
                <c:pt idx="526">
                  <c:v>45659</c:v>
                </c:pt>
                <c:pt idx="527">
                  <c:v>45657</c:v>
                </c:pt>
                <c:pt idx="528">
                  <c:v>45656</c:v>
                </c:pt>
                <c:pt idx="529">
                  <c:v>45656</c:v>
                </c:pt>
                <c:pt idx="530">
                  <c:v>45655</c:v>
                </c:pt>
                <c:pt idx="531">
                  <c:v>45654</c:v>
                </c:pt>
                <c:pt idx="532">
                  <c:v>45653</c:v>
                </c:pt>
                <c:pt idx="533">
                  <c:v>45652</c:v>
                </c:pt>
                <c:pt idx="534">
                  <c:v>45651</c:v>
                </c:pt>
                <c:pt idx="535">
                  <c:v>45650</c:v>
                </c:pt>
                <c:pt idx="536">
                  <c:v>45649</c:v>
                </c:pt>
                <c:pt idx="537">
                  <c:v>45648</c:v>
                </c:pt>
                <c:pt idx="538">
                  <c:v>45647</c:v>
                </c:pt>
                <c:pt idx="539">
                  <c:v>45646</c:v>
                </c:pt>
                <c:pt idx="540">
                  <c:v>45645</c:v>
                </c:pt>
                <c:pt idx="541">
                  <c:v>45644</c:v>
                </c:pt>
                <c:pt idx="542">
                  <c:v>45643</c:v>
                </c:pt>
                <c:pt idx="543">
                  <c:v>45642</c:v>
                </c:pt>
                <c:pt idx="544">
                  <c:v>45641</c:v>
                </c:pt>
                <c:pt idx="545">
                  <c:v>45640</c:v>
                </c:pt>
                <c:pt idx="546">
                  <c:v>45639</c:v>
                </c:pt>
                <c:pt idx="547">
                  <c:v>45638</c:v>
                </c:pt>
                <c:pt idx="548">
                  <c:v>45637</c:v>
                </c:pt>
                <c:pt idx="549">
                  <c:v>45636</c:v>
                </c:pt>
                <c:pt idx="550">
                  <c:v>45635</c:v>
                </c:pt>
                <c:pt idx="551">
                  <c:v>45634</c:v>
                </c:pt>
                <c:pt idx="552">
                  <c:v>45633</c:v>
                </c:pt>
                <c:pt idx="553">
                  <c:v>45632</c:v>
                </c:pt>
                <c:pt idx="554">
                  <c:v>45631</c:v>
                </c:pt>
                <c:pt idx="555">
                  <c:v>45630</c:v>
                </c:pt>
                <c:pt idx="556">
                  <c:v>45629</c:v>
                </c:pt>
                <c:pt idx="557">
                  <c:v>45628</c:v>
                </c:pt>
                <c:pt idx="558">
                  <c:v>45627</c:v>
                </c:pt>
                <c:pt idx="559">
                  <c:v>45625</c:v>
                </c:pt>
                <c:pt idx="560">
                  <c:v>45624</c:v>
                </c:pt>
                <c:pt idx="561">
                  <c:v>45623</c:v>
                </c:pt>
                <c:pt idx="562">
                  <c:v>45622</c:v>
                </c:pt>
                <c:pt idx="563">
                  <c:v>45621</c:v>
                </c:pt>
                <c:pt idx="564">
                  <c:v>45620</c:v>
                </c:pt>
                <c:pt idx="565">
                  <c:v>45619</c:v>
                </c:pt>
                <c:pt idx="566">
                  <c:v>45618</c:v>
                </c:pt>
                <c:pt idx="567">
                  <c:v>45617</c:v>
                </c:pt>
                <c:pt idx="568">
                  <c:v>45616</c:v>
                </c:pt>
                <c:pt idx="569">
                  <c:v>45615</c:v>
                </c:pt>
                <c:pt idx="570">
                  <c:v>45614</c:v>
                </c:pt>
                <c:pt idx="571">
                  <c:v>45613</c:v>
                </c:pt>
                <c:pt idx="572">
                  <c:v>45612</c:v>
                </c:pt>
                <c:pt idx="573">
                  <c:v>45611</c:v>
                </c:pt>
                <c:pt idx="574">
                  <c:v>45610</c:v>
                </c:pt>
                <c:pt idx="575">
                  <c:v>45609</c:v>
                </c:pt>
                <c:pt idx="576">
                  <c:v>45608</c:v>
                </c:pt>
                <c:pt idx="577">
                  <c:v>45607</c:v>
                </c:pt>
                <c:pt idx="578">
                  <c:v>45606</c:v>
                </c:pt>
                <c:pt idx="579">
                  <c:v>45605</c:v>
                </c:pt>
                <c:pt idx="580">
                  <c:v>45604</c:v>
                </c:pt>
                <c:pt idx="581">
                  <c:v>45603</c:v>
                </c:pt>
                <c:pt idx="582">
                  <c:v>45602</c:v>
                </c:pt>
                <c:pt idx="583">
                  <c:v>45601</c:v>
                </c:pt>
                <c:pt idx="584">
                  <c:v>45600</c:v>
                </c:pt>
                <c:pt idx="585">
                  <c:v>45599</c:v>
                </c:pt>
                <c:pt idx="586">
                  <c:v>45598</c:v>
                </c:pt>
                <c:pt idx="587">
                  <c:v>45597</c:v>
                </c:pt>
                <c:pt idx="588">
                  <c:v>45596</c:v>
                </c:pt>
                <c:pt idx="589">
                  <c:v>45596</c:v>
                </c:pt>
                <c:pt idx="590">
                  <c:v>45595</c:v>
                </c:pt>
                <c:pt idx="591">
                  <c:v>45594</c:v>
                </c:pt>
                <c:pt idx="592">
                  <c:v>45593</c:v>
                </c:pt>
                <c:pt idx="593">
                  <c:v>45592</c:v>
                </c:pt>
                <c:pt idx="594">
                  <c:v>45591</c:v>
                </c:pt>
                <c:pt idx="595">
                  <c:v>45590</c:v>
                </c:pt>
                <c:pt idx="596">
                  <c:v>45589</c:v>
                </c:pt>
                <c:pt idx="597">
                  <c:v>45588</c:v>
                </c:pt>
                <c:pt idx="598">
                  <c:v>45587</c:v>
                </c:pt>
                <c:pt idx="599">
                  <c:v>45586</c:v>
                </c:pt>
                <c:pt idx="600">
                  <c:v>45585</c:v>
                </c:pt>
                <c:pt idx="601">
                  <c:v>45584</c:v>
                </c:pt>
                <c:pt idx="602">
                  <c:v>45583</c:v>
                </c:pt>
                <c:pt idx="603">
                  <c:v>45582</c:v>
                </c:pt>
                <c:pt idx="604">
                  <c:v>45581</c:v>
                </c:pt>
                <c:pt idx="605">
                  <c:v>45580</c:v>
                </c:pt>
                <c:pt idx="606">
                  <c:v>45579</c:v>
                </c:pt>
                <c:pt idx="607">
                  <c:v>45578</c:v>
                </c:pt>
                <c:pt idx="608">
                  <c:v>45577</c:v>
                </c:pt>
                <c:pt idx="609">
                  <c:v>45576</c:v>
                </c:pt>
                <c:pt idx="610">
                  <c:v>45575</c:v>
                </c:pt>
                <c:pt idx="611">
                  <c:v>45574</c:v>
                </c:pt>
                <c:pt idx="612">
                  <c:v>45573</c:v>
                </c:pt>
                <c:pt idx="613">
                  <c:v>45572</c:v>
                </c:pt>
                <c:pt idx="614">
                  <c:v>45571</c:v>
                </c:pt>
                <c:pt idx="615">
                  <c:v>45570</c:v>
                </c:pt>
                <c:pt idx="616">
                  <c:v>45569</c:v>
                </c:pt>
                <c:pt idx="617">
                  <c:v>45565</c:v>
                </c:pt>
                <c:pt idx="618">
                  <c:v>45564</c:v>
                </c:pt>
                <c:pt idx="619">
                  <c:v>45563</c:v>
                </c:pt>
                <c:pt idx="620">
                  <c:v>45562</c:v>
                </c:pt>
                <c:pt idx="621">
                  <c:v>45561</c:v>
                </c:pt>
                <c:pt idx="622">
                  <c:v>45560</c:v>
                </c:pt>
                <c:pt idx="623">
                  <c:v>45559</c:v>
                </c:pt>
                <c:pt idx="624">
                  <c:v>45558</c:v>
                </c:pt>
                <c:pt idx="625">
                  <c:v>45557</c:v>
                </c:pt>
                <c:pt idx="626">
                  <c:v>45556</c:v>
                </c:pt>
                <c:pt idx="627">
                  <c:v>45555</c:v>
                </c:pt>
                <c:pt idx="628">
                  <c:v>45554</c:v>
                </c:pt>
                <c:pt idx="629">
                  <c:v>45553</c:v>
                </c:pt>
                <c:pt idx="630">
                  <c:v>45552</c:v>
                </c:pt>
                <c:pt idx="631">
                  <c:v>45551</c:v>
                </c:pt>
                <c:pt idx="632">
                  <c:v>45550</c:v>
                </c:pt>
                <c:pt idx="633">
                  <c:v>45549</c:v>
                </c:pt>
                <c:pt idx="634">
                  <c:v>45548</c:v>
                </c:pt>
                <c:pt idx="635">
                  <c:v>45547</c:v>
                </c:pt>
                <c:pt idx="636">
                  <c:v>45546</c:v>
                </c:pt>
                <c:pt idx="637">
                  <c:v>45545</c:v>
                </c:pt>
                <c:pt idx="638">
                  <c:v>45544</c:v>
                </c:pt>
                <c:pt idx="639">
                  <c:v>45543</c:v>
                </c:pt>
                <c:pt idx="640">
                  <c:v>45542</c:v>
                </c:pt>
                <c:pt idx="641">
                  <c:v>45541</c:v>
                </c:pt>
                <c:pt idx="642">
                  <c:v>45540</c:v>
                </c:pt>
                <c:pt idx="643">
                  <c:v>45539</c:v>
                </c:pt>
                <c:pt idx="644">
                  <c:v>45538</c:v>
                </c:pt>
                <c:pt idx="645">
                  <c:v>45537</c:v>
                </c:pt>
                <c:pt idx="646">
                  <c:v>45536</c:v>
                </c:pt>
                <c:pt idx="647">
                  <c:v>45534</c:v>
                </c:pt>
                <c:pt idx="648">
                  <c:v>45533</c:v>
                </c:pt>
                <c:pt idx="649">
                  <c:v>45532</c:v>
                </c:pt>
                <c:pt idx="650">
                  <c:v>45531</c:v>
                </c:pt>
                <c:pt idx="651">
                  <c:v>45530</c:v>
                </c:pt>
                <c:pt idx="652">
                  <c:v>45529</c:v>
                </c:pt>
                <c:pt idx="653">
                  <c:v>45528</c:v>
                </c:pt>
                <c:pt idx="654">
                  <c:v>45527</c:v>
                </c:pt>
                <c:pt idx="655">
                  <c:v>45526</c:v>
                </c:pt>
                <c:pt idx="656">
                  <c:v>45525</c:v>
                </c:pt>
                <c:pt idx="657">
                  <c:v>45524</c:v>
                </c:pt>
                <c:pt idx="658">
                  <c:v>45523</c:v>
                </c:pt>
                <c:pt idx="659">
                  <c:v>45522</c:v>
                </c:pt>
                <c:pt idx="660">
                  <c:v>45521</c:v>
                </c:pt>
                <c:pt idx="661">
                  <c:v>45520</c:v>
                </c:pt>
                <c:pt idx="662">
                  <c:v>45519</c:v>
                </c:pt>
                <c:pt idx="663">
                  <c:v>45518</c:v>
                </c:pt>
                <c:pt idx="664">
                  <c:v>45517</c:v>
                </c:pt>
                <c:pt idx="665">
                  <c:v>45516</c:v>
                </c:pt>
                <c:pt idx="666">
                  <c:v>45515</c:v>
                </c:pt>
                <c:pt idx="667">
                  <c:v>45514</c:v>
                </c:pt>
                <c:pt idx="668">
                  <c:v>45513</c:v>
                </c:pt>
                <c:pt idx="669">
                  <c:v>45512</c:v>
                </c:pt>
                <c:pt idx="670">
                  <c:v>45511</c:v>
                </c:pt>
                <c:pt idx="671">
                  <c:v>45510</c:v>
                </c:pt>
                <c:pt idx="672">
                  <c:v>45509</c:v>
                </c:pt>
                <c:pt idx="673">
                  <c:v>45508</c:v>
                </c:pt>
                <c:pt idx="674">
                  <c:v>45507</c:v>
                </c:pt>
                <c:pt idx="675">
                  <c:v>45506</c:v>
                </c:pt>
                <c:pt idx="676">
                  <c:v>45505</c:v>
                </c:pt>
                <c:pt idx="677">
                  <c:v>45504</c:v>
                </c:pt>
                <c:pt idx="678">
                  <c:v>45503</c:v>
                </c:pt>
                <c:pt idx="679">
                  <c:v>45502</c:v>
                </c:pt>
                <c:pt idx="680">
                  <c:v>45501</c:v>
                </c:pt>
                <c:pt idx="681">
                  <c:v>45500</c:v>
                </c:pt>
                <c:pt idx="682">
                  <c:v>45499</c:v>
                </c:pt>
                <c:pt idx="683">
                  <c:v>45498</c:v>
                </c:pt>
                <c:pt idx="684">
                  <c:v>45497</c:v>
                </c:pt>
                <c:pt idx="685">
                  <c:v>45496</c:v>
                </c:pt>
                <c:pt idx="686">
                  <c:v>45495</c:v>
                </c:pt>
                <c:pt idx="687">
                  <c:v>45494</c:v>
                </c:pt>
                <c:pt idx="688">
                  <c:v>45493</c:v>
                </c:pt>
                <c:pt idx="689">
                  <c:v>45492</c:v>
                </c:pt>
                <c:pt idx="690">
                  <c:v>45491</c:v>
                </c:pt>
                <c:pt idx="691">
                  <c:v>45490</c:v>
                </c:pt>
                <c:pt idx="692">
                  <c:v>45489</c:v>
                </c:pt>
                <c:pt idx="693">
                  <c:v>45488</c:v>
                </c:pt>
                <c:pt idx="694">
                  <c:v>45487</c:v>
                </c:pt>
                <c:pt idx="695">
                  <c:v>45486</c:v>
                </c:pt>
                <c:pt idx="696">
                  <c:v>45485</c:v>
                </c:pt>
                <c:pt idx="697">
                  <c:v>45484</c:v>
                </c:pt>
                <c:pt idx="698">
                  <c:v>45483</c:v>
                </c:pt>
                <c:pt idx="699">
                  <c:v>45482</c:v>
                </c:pt>
                <c:pt idx="700">
                  <c:v>45481</c:v>
                </c:pt>
                <c:pt idx="701">
                  <c:v>45480</c:v>
                </c:pt>
                <c:pt idx="702">
                  <c:v>45479</c:v>
                </c:pt>
                <c:pt idx="703">
                  <c:v>45478</c:v>
                </c:pt>
                <c:pt idx="704">
                  <c:v>45477</c:v>
                </c:pt>
                <c:pt idx="705">
                  <c:v>45476</c:v>
                </c:pt>
                <c:pt idx="706">
                  <c:v>45475</c:v>
                </c:pt>
                <c:pt idx="707">
                  <c:v>45474</c:v>
                </c:pt>
                <c:pt idx="708">
                  <c:v>45471</c:v>
                </c:pt>
                <c:pt idx="709">
                  <c:v>45470</c:v>
                </c:pt>
                <c:pt idx="710">
                  <c:v>45469</c:v>
                </c:pt>
                <c:pt idx="711">
                  <c:v>45468</c:v>
                </c:pt>
                <c:pt idx="712">
                  <c:v>45467</c:v>
                </c:pt>
                <c:pt idx="713">
                  <c:v>45464</c:v>
                </c:pt>
                <c:pt idx="714">
                  <c:v>45463</c:v>
                </c:pt>
                <c:pt idx="715">
                  <c:v>45462</c:v>
                </c:pt>
                <c:pt idx="716">
                  <c:v>45461</c:v>
                </c:pt>
                <c:pt idx="717">
                  <c:v>45460</c:v>
                </c:pt>
                <c:pt idx="718">
                  <c:v>45457</c:v>
                </c:pt>
                <c:pt idx="719">
                  <c:v>45456</c:v>
                </c:pt>
                <c:pt idx="720">
                  <c:v>45455</c:v>
                </c:pt>
                <c:pt idx="721">
                  <c:v>45454</c:v>
                </c:pt>
                <c:pt idx="722">
                  <c:v>45453</c:v>
                </c:pt>
                <c:pt idx="723">
                  <c:v>45450</c:v>
                </c:pt>
                <c:pt idx="724">
                  <c:v>45449</c:v>
                </c:pt>
                <c:pt idx="725">
                  <c:v>45448</c:v>
                </c:pt>
                <c:pt idx="726">
                  <c:v>45447</c:v>
                </c:pt>
                <c:pt idx="727">
                  <c:v>45446</c:v>
                </c:pt>
                <c:pt idx="728">
                  <c:v>45443</c:v>
                </c:pt>
                <c:pt idx="729">
                  <c:v>45442</c:v>
                </c:pt>
                <c:pt idx="730">
                  <c:v>45441</c:v>
                </c:pt>
                <c:pt idx="731">
                  <c:v>45440</c:v>
                </c:pt>
                <c:pt idx="732">
                  <c:v>45439</c:v>
                </c:pt>
                <c:pt idx="733">
                  <c:v>45436</c:v>
                </c:pt>
                <c:pt idx="734">
                  <c:v>45435</c:v>
                </c:pt>
                <c:pt idx="735">
                  <c:v>45434</c:v>
                </c:pt>
                <c:pt idx="736">
                  <c:v>45433</c:v>
                </c:pt>
                <c:pt idx="737">
                  <c:v>45429</c:v>
                </c:pt>
                <c:pt idx="738">
                  <c:v>45428</c:v>
                </c:pt>
                <c:pt idx="739">
                  <c:v>45427</c:v>
                </c:pt>
                <c:pt idx="740">
                  <c:v>45426</c:v>
                </c:pt>
                <c:pt idx="741">
                  <c:v>45425</c:v>
                </c:pt>
                <c:pt idx="742">
                  <c:v>45422</c:v>
                </c:pt>
                <c:pt idx="743">
                  <c:v>45420</c:v>
                </c:pt>
                <c:pt idx="744">
                  <c:v>45419</c:v>
                </c:pt>
                <c:pt idx="745">
                  <c:v>45418</c:v>
                </c:pt>
                <c:pt idx="746">
                  <c:v>45415</c:v>
                </c:pt>
                <c:pt idx="747">
                  <c:v>45414</c:v>
                </c:pt>
                <c:pt idx="748">
                  <c:v>45412</c:v>
                </c:pt>
                <c:pt idx="749">
                  <c:v>45412</c:v>
                </c:pt>
                <c:pt idx="750">
                  <c:v>45411</c:v>
                </c:pt>
                <c:pt idx="751">
                  <c:v>45408</c:v>
                </c:pt>
                <c:pt idx="752">
                  <c:v>45407</c:v>
                </c:pt>
                <c:pt idx="753">
                  <c:v>45406</c:v>
                </c:pt>
                <c:pt idx="754">
                  <c:v>45405</c:v>
                </c:pt>
                <c:pt idx="755">
                  <c:v>45404</c:v>
                </c:pt>
                <c:pt idx="756">
                  <c:v>45401</c:v>
                </c:pt>
                <c:pt idx="757">
                  <c:v>45400</c:v>
                </c:pt>
                <c:pt idx="758">
                  <c:v>45399</c:v>
                </c:pt>
                <c:pt idx="759">
                  <c:v>45398</c:v>
                </c:pt>
                <c:pt idx="760">
                  <c:v>45397</c:v>
                </c:pt>
                <c:pt idx="761">
                  <c:v>45394</c:v>
                </c:pt>
                <c:pt idx="762">
                  <c:v>45393</c:v>
                </c:pt>
                <c:pt idx="763">
                  <c:v>45392</c:v>
                </c:pt>
                <c:pt idx="764">
                  <c:v>45391</c:v>
                </c:pt>
                <c:pt idx="765">
                  <c:v>45390</c:v>
                </c:pt>
                <c:pt idx="766">
                  <c:v>45387</c:v>
                </c:pt>
                <c:pt idx="767">
                  <c:v>45386</c:v>
                </c:pt>
                <c:pt idx="768">
                  <c:v>45385</c:v>
                </c:pt>
                <c:pt idx="769">
                  <c:v>45384</c:v>
                </c:pt>
                <c:pt idx="770">
                  <c:v>45379</c:v>
                </c:pt>
                <c:pt idx="771">
                  <c:v>45378</c:v>
                </c:pt>
                <c:pt idx="772">
                  <c:v>45377</c:v>
                </c:pt>
                <c:pt idx="773">
                  <c:v>45376</c:v>
                </c:pt>
                <c:pt idx="774">
                  <c:v>45373</c:v>
                </c:pt>
                <c:pt idx="775">
                  <c:v>45372</c:v>
                </c:pt>
                <c:pt idx="776">
                  <c:v>45371</c:v>
                </c:pt>
                <c:pt idx="777">
                  <c:v>45370</c:v>
                </c:pt>
                <c:pt idx="778">
                  <c:v>45369</c:v>
                </c:pt>
                <c:pt idx="779">
                  <c:v>45366</c:v>
                </c:pt>
                <c:pt idx="780">
                  <c:v>45365</c:v>
                </c:pt>
                <c:pt idx="781">
                  <c:v>45364</c:v>
                </c:pt>
                <c:pt idx="782">
                  <c:v>45363</c:v>
                </c:pt>
                <c:pt idx="783">
                  <c:v>45362</c:v>
                </c:pt>
                <c:pt idx="784">
                  <c:v>45359</c:v>
                </c:pt>
                <c:pt idx="785">
                  <c:v>45358</c:v>
                </c:pt>
                <c:pt idx="786">
                  <c:v>45357</c:v>
                </c:pt>
                <c:pt idx="787">
                  <c:v>45356</c:v>
                </c:pt>
                <c:pt idx="788">
                  <c:v>45355</c:v>
                </c:pt>
                <c:pt idx="789">
                  <c:v>45352</c:v>
                </c:pt>
                <c:pt idx="790">
                  <c:v>45351</c:v>
                </c:pt>
                <c:pt idx="791">
                  <c:v>45351</c:v>
                </c:pt>
                <c:pt idx="792">
                  <c:v>45350</c:v>
                </c:pt>
                <c:pt idx="793">
                  <c:v>45349</c:v>
                </c:pt>
                <c:pt idx="794">
                  <c:v>45348</c:v>
                </c:pt>
                <c:pt idx="795">
                  <c:v>45345</c:v>
                </c:pt>
                <c:pt idx="796">
                  <c:v>45344</c:v>
                </c:pt>
                <c:pt idx="797">
                  <c:v>45343</c:v>
                </c:pt>
                <c:pt idx="798">
                  <c:v>45342</c:v>
                </c:pt>
                <c:pt idx="799">
                  <c:v>45341</c:v>
                </c:pt>
                <c:pt idx="800">
                  <c:v>45338</c:v>
                </c:pt>
                <c:pt idx="801">
                  <c:v>45337</c:v>
                </c:pt>
                <c:pt idx="802">
                  <c:v>45336</c:v>
                </c:pt>
                <c:pt idx="803">
                  <c:v>45335</c:v>
                </c:pt>
                <c:pt idx="804">
                  <c:v>45334</c:v>
                </c:pt>
                <c:pt idx="805">
                  <c:v>45331</c:v>
                </c:pt>
                <c:pt idx="806">
                  <c:v>45330</c:v>
                </c:pt>
                <c:pt idx="807">
                  <c:v>45329</c:v>
                </c:pt>
                <c:pt idx="808">
                  <c:v>45328</c:v>
                </c:pt>
                <c:pt idx="809">
                  <c:v>45327</c:v>
                </c:pt>
                <c:pt idx="810">
                  <c:v>45324</c:v>
                </c:pt>
                <c:pt idx="811">
                  <c:v>45323</c:v>
                </c:pt>
                <c:pt idx="812">
                  <c:v>45322</c:v>
                </c:pt>
                <c:pt idx="813">
                  <c:v>45321</c:v>
                </c:pt>
                <c:pt idx="814">
                  <c:v>45320</c:v>
                </c:pt>
                <c:pt idx="815">
                  <c:v>45317</c:v>
                </c:pt>
                <c:pt idx="816">
                  <c:v>45316</c:v>
                </c:pt>
                <c:pt idx="817">
                  <c:v>45315</c:v>
                </c:pt>
                <c:pt idx="818">
                  <c:v>45314</c:v>
                </c:pt>
                <c:pt idx="819">
                  <c:v>45313</c:v>
                </c:pt>
                <c:pt idx="820">
                  <c:v>45310</c:v>
                </c:pt>
                <c:pt idx="821">
                  <c:v>45309</c:v>
                </c:pt>
                <c:pt idx="822">
                  <c:v>45308</c:v>
                </c:pt>
                <c:pt idx="823">
                  <c:v>45307</c:v>
                </c:pt>
                <c:pt idx="824">
                  <c:v>45306</c:v>
                </c:pt>
                <c:pt idx="825">
                  <c:v>45303</c:v>
                </c:pt>
                <c:pt idx="826">
                  <c:v>45302</c:v>
                </c:pt>
                <c:pt idx="827">
                  <c:v>45301</c:v>
                </c:pt>
                <c:pt idx="828">
                  <c:v>45300</c:v>
                </c:pt>
                <c:pt idx="829">
                  <c:v>45299</c:v>
                </c:pt>
                <c:pt idx="830">
                  <c:v>45296</c:v>
                </c:pt>
                <c:pt idx="831">
                  <c:v>45295</c:v>
                </c:pt>
                <c:pt idx="832">
                  <c:v>45294</c:v>
                </c:pt>
                <c:pt idx="833">
                  <c:v>45293</c:v>
                </c:pt>
                <c:pt idx="834">
                  <c:v>45289</c:v>
                </c:pt>
                <c:pt idx="835">
                  <c:v>45288</c:v>
                </c:pt>
                <c:pt idx="836">
                  <c:v>45287</c:v>
                </c:pt>
                <c:pt idx="837">
                  <c:v>45282</c:v>
                </c:pt>
                <c:pt idx="838">
                  <c:v>45281</c:v>
                </c:pt>
                <c:pt idx="839">
                  <c:v>45280</c:v>
                </c:pt>
                <c:pt idx="840">
                  <c:v>45279</c:v>
                </c:pt>
                <c:pt idx="841">
                  <c:v>45278</c:v>
                </c:pt>
                <c:pt idx="842">
                  <c:v>45275</c:v>
                </c:pt>
                <c:pt idx="843">
                  <c:v>45274</c:v>
                </c:pt>
                <c:pt idx="844">
                  <c:v>45273</c:v>
                </c:pt>
                <c:pt idx="845">
                  <c:v>45272</c:v>
                </c:pt>
                <c:pt idx="846">
                  <c:v>45271</c:v>
                </c:pt>
                <c:pt idx="847">
                  <c:v>45268</c:v>
                </c:pt>
                <c:pt idx="848">
                  <c:v>45267</c:v>
                </c:pt>
                <c:pt idx="849">
                  <c:v>45266</c:v>
                </c:pt>
                <c:pt idx="850">
                  <c:v>45265</c:v>
                </c:pt>
                <c:pt idx="851">
                  <c:v>45264</c:v>
                </c:pt>
                <c:pt idx="852">
                  <c:v>45261</c:v>
                </c:pt>
                <c:pt idx="853">
                  <c:v>45260</c:v>
                </c:pt>
                <c:pt idx="854">
                  <c:v>45259</c:v>
                </c:pt>
                <c:pt idx="855">
                  <c:v>45258</c:v>
                </c:pt>
                <c:pt idx="856">
                  <c:v>45257</c:v>
                </c:pt>
                <c:pt idx="857">
                  <c:v>45254</c:v>
                </c:pt>
                <c:pt idx="858">
                  <c:v>45253</c:v>
                </c:pt>
                <c:pt idx="859">
                  <c:v>45252</c:v>
                </c:pt>
                <c:pt idx="860">
                  <c:v>45251</c:v>
                </c:pt>
                <c:pt idx="861">
                  <c:v>45250</c:v>
                </c:pt>
                <c:pt idx="862">
                  <c:v>45247</c:v>
                </c:pt>
                <c:pt idx="863">
                  <c:v>45246</c:v>
                </c:pt>
                <c:pt idx="864">
                  <c:v>45245</c:v>
                </c:pt>
                <c:pt idx="865">
                  <c:v>45244</c:v>
                </c:pt>
                <c:pt idx="866">
                  <c:v>45243</c:v>
                </c:pt>
                <c:pt idx="867">
                  <c:v>45240</c:v>
                </c:pt>
                <c:pt idx="868">
                  <c:v>45239</c:v>
                </c:pt>
                <c:pt idx="869">
                  <c:v>45238</c:v>
                </c:pt>
                <c:pt idx="870">
                  <c:v>45237</c:v>
                </c:pt>
                <c:pt idx="871">
                  <c:v>45236</c:v>
                </c:pt>
                <c:pt idx="872">
                  <c:v>45233</c:v>
                </c:pt>
                <c:pt idx="873">
                  <c:v>45232</c:v>
                </c:pt>
                <c:pt idx="874">
                  <c:v>45230</c:v>
                </c:pt>
                <c:pt idx="875">
                  <c:v>45229</c:v>
                </c:pt>
                <c:pt idx="876">
                  <c:v>45228</c:v>
                </c:pt>
                <c:pt idx="877">
                  <c:v>45227</c:v>
                </c:pt>
                <c:pt idx="878">
                  <c:v>45226</c:v>
                </c:pt>
                <c:pt idx="879">
                  <c:v>45225</c:v>
                </c:pt>
                <c:pt idx="880">
                  <c:v>45224</c:v>
                </c:pt>
                <c:pt idx="881">
                  <c:v>45223</c:v>
                </c:pt>
                <c:pt idx="882">
                  <c:v>45222</c:v>
                </c:pt>
                <c:pt idx="883">
                  <c:v>45219</c:v>
                </c:pt>
                <c:pt idx="884">
                  <c:v>45218</c:v>
                </c:pt>
                <c:pt idx="885">
                  <c:v>45217</c:v>
                </c:pt>
                <c:pt idx="886">
                  <c:v>45216</c:v>
                </c:pt>
                <c:pt idx="887">
                  <c:v>45215</c:v>
                </c:pt>
                <c:pt idx="888">
                  <c:v>45212</c:v>
                </c:pt>
                <c:pt idx="889">
                  <c:v>45211</c:v>
                </c:pt>
                <c:pt idx="890">
                  <c:v>45210</c:v>
                </c:pt>
                <c:pt idx="891">
                  <c:v>45209</c:v>
                </c:pt>
                <c:pt idx="892">
                  <c:v>45208</c:v>
                </c:pt>
                <c:pt idx="893">
                  <c:v>45205</c:v>
                </c:pt>
                <c:pt idx="894">
                  <c:v>45204</c:v>
                </c:pt>
                <c:pt idx="895">
                  <c:v>45203</c:v>
                </c:pt>
                <c:pt idx="896">
                  <c:v>45202</c:v>
                </c:pt>
                <c:pt idx="897">
                  <c:v>45201</c:v>
                </c:pt>
                <c:pt idx="898">
                  <c:v>45198</c:v>
                </c:pt>
                <c:pt idx="899">
                  <c:v>45197</c:v>
                </c:pt>
                <c:pt idx="900">
                  <c:v>45196</c:v>
                </c:pt>
                <c:pt idx="901">
                  <c:v>45195</c:v>
                </c:pt>
                <c:pt idx="902">
                  <c:v>45194</c:v>
                </c:pt>
                <c:pt idx="903">
                  <c:v>45191</c:v>
                </c:pt>
                <c:pt idx="904">
                  <c:v>45190</c:v>
                </c:pt>
                <c:pt idx="905">
                  <c:v>45189</c:v>
                </c:pt>
                <c:pt idx="906">
                  <c:v>45188</c:v>
                </c:pt>
                <c:pt idx="907">
                  <c:v>45187</c:v>
                </c:pt>
                <c:pt idx="908">
                  <c:v>45184</c:v>
                </c:pt>
                <c:pt idx="909">
                  <c:v>45183</c:v>
                </c:pt>
                <c:pt idx="910">
                  <c:v>45182</c:v>
                </c:pt>
                <c:pt idx="911">
                  <c:v>45181</c:v>
                </c:pt>
                <c:pt idx="912">
                  <c:v>45180</c:v>
                </c:pt>
                <c:pt idx="913">
                  <c:v>45177</c:v>
                </c:pt>
                <c:pt idx="914">
                  <c:v>45176</c:v>
                </c:pt>
                <c:pt idx="915">
                  <c:v>45175</c:v>
                </c:pt>
                <c:pt idx="916">
                  <c:v>45174</c:v>
                </c:pt>
                <c:pt idx="917">
                  <c:v>45173</c:v>
                </c:pt>
                <c:pt idx="918">
                  <c:v>45172</c:v>
                </c:pt>
                <c:pt idx="919">
                  <c:v>45171</c:v>
                </c:pt>
                <c:pt idx="920">
                  <c:v>45170</c:v>
                </c:pt>
                <c:pt idx="921">
                  <c:v>45169</c:v>
                </c:pt>
                <c:pt idx="922">
                  <c:v>45168</c:v>
                </c:pt>
                <c:pt idx="923">
                  <c:v>45167</c:v>
                </c:pt>
                <c:pt idx="924">
                  <c:v>45166</c:v>
                </c:pt>
                <c:pt idx="925">
                  <c:v>45163</c:v>
                </c:pt>
                <c:pt idx="926">
                  <c:v>45162</c:v>
                </c:pt>
                <c:pt idx="927">
                  <c:v>45161</c:v>
                </c:pt>
                <c:pt idx="928">
                  <c:v>45160</c:v>
                </c:pt>
                <c:pt idx="929">
                  <c:v>45159</c:v>
                </c:pt>
                <c:pt idx="930">
                  <c:v>45156</c:v>
                </c:pt>
                <c:pt idx="931">
                  <c:v>45155</c:v>
                </c:pt>
                <c:pt idx="932">
                  <c:v>45154</c:v>
                </c:pt>
                <c:pt idx="933">
                  <c:v>45152</c:v>
                </c:pt>
                <c:pt idx="934">
                  <c:v>45149</c:v>
                </c:pt>
                <c:pt idx="935">
                  <c:v>45148</c:v>
                </c:pt>
                <c:pt idx="936">
                  <c:v>45147</c:v>
                </c:pt>
                <c:pt idx="937">
                  <c:v>45146</c:v>
                </c:pt>
                <c:pt idx="938">
                  <c:v>45145</c:v>
                </c:pt>
                <c:pt idx="939">
                  <c:v>45142</c:v>
                </c:pt>
                <c:pt idx="940">
                  <c:v>45141</c:v>
                </c:pt>
                <c:pt idx="941">
                  <c:v>45140</c:v>
                </c:pt>
                <c:pt idx="942">
                  <c:v>45139</c:v>
                </c:pt>
                <c:pt idx="943">
                  <c:v>45138</c:v>
                </c:pt>
                <c:pt idx="944">
                  <c:v>45137</c:v>
                </c:pt>
                <c:pt idx="945">
                  <c:v>45136</c:v>
                </c:pt>
                <c:pt idx="946">
                  <c:v>45135</c:v>
                </c:pt>
                <c:pt idx="947">
                  <c:v>45134</c:v>
                </c:pt>
                <c:pt idx="948">
                  <c:v>45133</c:v>
                </c:pt>
                <c:pt idx="949">
                  <c:v>45132</c:v>
                </c:pt>
                <c:pt idx="950">
                  <c:v>45131</c:v>
                </c:pt>
                <c:pt idx="951">
                  <c:v>45130</c:v>
                </c:pt>
                <c:pt idx="952">
                  <c:v>45129</c:v>
                </c:pt>
                <c:pt idx="953">
                  <c:v>45128</c:v>
                </c:pt>
                <c:pt idx="954">
                  <c:v>45127</c:v>
                </c:pt>
                <c:pt idx="955">
                  <c:v>45126</c:v>
                </c:pt>
                <c:pt idx="956">
                  <c:v>45125</c:v>
                </c:pt>
                <c:pt idx="957">
                  <c:v>45124</c:v>
                </c:pt>
                <c:pt idx="958">
                  <c:v>45123</c:v>
                </c:pt>
                <c:pt idx="959">
                  <c:v>45122</c:v>
                </c:pt>
                <c:pt idx="960">
                  <c:v>45121</c:v>
                </c:pt>
                <c:pt idx="961">
                  <c:v>45120</c:v>
                </c:pt>
                <c:pt idx="962">
                  <c:v>45119</c:v>
                </c:pt>
                <c:pt idx="963">
                  <c:v>45118</c:v>
                </c:pt>
                <c:pt idx="964">
                  <c:v>45117</c:v>
                </c:pt>
                <c:pt idx="965">
                  <c:v>45116</c:v>
                </c:pt>
                <c:pt idx="966">
                  <c:v>45115</c:v>
                </c:pt>
                <c:pt idx="967">
                  <c:v>45114</c:v>
                </c:pt>
                <c:pt idx="968">
                  <c:v>45113</c:v>
                </c:pt>
                <c:pt idx="969">
                  <c:v>45112</c:v>
                </c:pt>
                <c:pt idx="970">
                  <c:v>45111</c:v>
                </c:pt>
                <c:pt idx="971">
                  <c:v>45110</c:v>
                </c:pt>
                <c:pt idx="972">
                  <c:v>45109</c:v>
                </c:pt>
                <c:pt idx="973">
                  <c:v>45108</c:v>
                </c:pt>
                <c:pt idx="974">
                  <c:v>45107</c:v>
                </c:pt>
                <c:pt idx="975">
                  <c:v>45106</c:v>
                </c:pt>
                <c:pt idx="976">
                  <c:v>45106</c:v>
                </c:pt>
                <c:pt idx="977">
                  <c:v>45105</c:v>
                </c:pt>
                <c:pt idx="978">
                  <c:v>45105</c:v>
                </c:pt>
                <c:pt idx="979">
                  <c:v>45104</c:v>
                </c:pt>
                <c:pt idx="980">
                  <c:v>45104</c:v>
                </c:pt>
                <c:pt idx="981">
                  <c:v>45103</c:v>
                </c:pt>
                <c:pt idx="982">
                  <c:v>45103</c:v>
                </c:pt>
                <c:pt idx="983">
                  <c:v>45099</c:v>
                </c:pt>
                <c:pt idx="984">
                  <c:v>45099</c:v>
                </c:pt>
                <c:pt idx="985">
                  <c:v>45098</c:v>
                </c:pt>
                <c:pt idx="986">
                  <c:v>45098</c:v>
                </c:pt>
                <c:pt idx="987">
                  <c:v>45097</c:v>
                </c:pt>
                <c:pt idx="988">
                  <c:v>45097</c:v>
                </c:pt>
                <c:pt idx="989">
                  <c:v>45096</c:v>
                </c:pt>
                <c:pt idx="990">
                  <c:v>45096</c:v>
                </c:pt>
                <c:pt idx="991">
                  <c:v>45093</c:v>
                </c:pt>
                <c:pt idx="992">
                  <c:v>45093</c:v>
                </c:pt>
                <c:pt idx="993">
                  <c:v>45092</c:v>
                </c:pt>
                <c:pt idx="994">
                  <c:v>45092</c:v>
                </c:pt>
                <c:pt idx="995">
                  <c:v>45091</c:v>
                </c:pt>
                <c:pt idx="996">
                  <c:v>45091</c:v>
                </c:pt>
                <c:pt idx="997">
                  <c:v>45090</c:v>
                </c:pt>
                <c:pt idx="998">
                  <c:v>45090</c:v>
                </c:pt>
                <c:pt idx="999">
                  <c:v>45089</c:v>
                </c:pt>
                <c:pt idx="1000">
                  <c:v>45089</c:v>
                </c:pt>
                <c:pt idx="1001">
                  <c:v>45086</c:v>
                </c:pt>
                <c:pt idx="1002">
                  <c:v>45086</c:v>
                </c:pt>
                <c:pt idx="1003">
                  <c:v>45085</c:v>
                </c:pt>
                <c:pt idx="1004">
                  <c:v>45085</c:v>
                </c:pt>
                <c:pt idx="1005">
                  <c:v>45084</c:v>
                </c:pt>
                <c:pt idx="1006">
                  <c:v>45084</c:v>
                </c:pt>
                <c:pt idx="1007">
                  <c:v>45083</c:v>
                </c:pt>
                <c:pt idx="1008">
                  <c:v>45083</c:v>
                </c:pt>
                <c:pt idx="1009">
                  <c:v>45082</c:v>
                </c:pt>
                <c:pt idx="1010">
                  <c:v>45082</c:v>
                </c:pt>
                <c:pt idx="1011">
                  <c:v>45079</c:v>
                </c:pt>
                <c:pt idx="1012">
                  <c:v>45079</c:v>
                </c:pt>
                <c:pt idx="1013">
                  <c:v>45078</c:v>
                </c:pt>
                <c:pt idx="1014">
                  <c:v>45078</c:v>
                </c:pt>
                <c:pt idx="1015">
                  <c:v>45077</c:v>
                </c:pt>
                <c:pt idx="1016">
                  <c:v>45077</c:v>
                </c:pt>
                <c:pt idx="1017">
                  <c:v>45076</c:v>
                </c:pt>
                <c:pt idx="1018">
                  <c:v>45072</c:v>
                </c:pt>
                <c:pt idx="1019">
                  <c:v>45071</c:v>
                </c:pt>
                <c:pt idx="1020">
                  <c:v>45070</c:v>
                </c:pt>
                <c:pt idx="1021">
                  <c:v>45069</c:v>
                </c:pt>
                <c:pt idx="1022">
                  <c:v>45068</c:v>
                </c:pt>
                <c:pt idx="1023">
                  <c:v>45065</c:v>
                </c:pt>
                <c:pt idx="1024">
                  <c:v>45063</c:v>
                </c:pt>
                <c:pt idx="1025">
                  <c:v>45062</c:v>
                </c:pt>
                <c:pt idx="1026">
                  <c:v>45061</c:v>
                </c:pt>
                <c:pt idx="1027">
                  <c:v>45058</c:v>
                </c:pt>
                <c:pt idx="1028">
                  <c:v>45057</c:v>
                </c:pt>
                <c:pt idx="1029">
                  <c:v>45056</c:v>
                </c:pt>
                <c:pt idx="1030">
                  <c:v>45054</c:v>
                </c:pt>
                <c:pt idx="1031">
                  <c:v>45051</c:v>
                </c:pt>
                <c:pt idx="1032">
                  <c:v>45050</c:v>
                </c:pt>
                <c:pt idx="1033">
                  <c:v>45049</c:v>
                </c:pt>
                <c:pt idx="1034">
                  <c:v>45048</c:v>
                </c:pt>
                <c:pt idx="1035">
                  <c:v>45044</c:v>
                </c:pt>
                <c:pt idx="1036">
                  <c:v>45043</c:v>
                </c:pt>
                <c:pt idx="1037">
                  <c:v>45042</c:v>
                </c:pt>
                <c:pt idx="1038">
                  <c:v>45041</c:v>
                </c:pt>
                <c:pt idx="1039">
                  <c:v>45040</c:v>
                </c:pt>
                <c:pt idx="1040">
                  <c:v>45037</c:v>
                </c:pt>
                <c:pt idx="1041">
                  <c:v>45036</c:v>
                </c:pt>
                <c:pt idx="1042">
                  <c:v>45035</c:v>
                </c:pt>
                <c:pt idx="1043">
                  <c:v>45034</c:v>
                </c:pt>
                <c:pt idx="1044">
                  <c:v>45033</c:v>
                </c:pt>
                <c:pt idx="1045">
                  <c:v>45030</c:v>
                </c:pt>
                <c:pt idx="1046">
                  <c:v>45029</c:v>
                </c:pt>
                <c:pt idx="1047">
                  <c:v>45028</c:v>
                </c:pt>
                <c:pt idx="1048">
                  <c:v>45027</c:v>
                </c:pt>
                <c:pt idx="1049">
                  <c:v>45022</c:v>
                </c:pt>
                <c:pt idx="1050">
                  <c:v>45021</c:v>
                </c:pt>
                <c:pt idx="1051">
                  <c:v>45020</c:v>
                </c:pt>
                <c:pt idx="1052">
                  <c:v>45019</c:v>
                </c:pt>
                <c:pt idx="1053">
                  <c:v>45016</c:v>
                </c:pt>
                <c:pt idx="1054">
                  <c:v>45015</c:v>
                </c:pt>
                <c:pt idx="1055">
                  <c:v>45014</c:v>
                </c:pt>
                <c:pt idx="1056">
                  <c:v>45013</c:v>
                </c:pt>
                <c:pt idx="1057">
                  <c:v>45012</c:v>
                </c:pt>
                <c:pt idx="1058">
                  <c:v>45009</c:v>
                </c:pt>
                <c:pt idx="1059">
                  <c:v>45008</c:v>
                </c:pt>
                <c:pt idx="1060">
                  <c:v>45007</c:v>
                </c:pt>
                <c:pt idx="1061">
                  <c:v>45006</c:v>
                </c:pt>
                <c:pt idx="1062">
                  <c:v>45005</c:v>
                </c:pt>
                <c:pt idx="1063">
                  <c:v>45002</c:v>
                </c:pt>
                <c:pt idx="1064">
                  <c:v>45001</c:v>
                </c:pt>
                <c:pt idx="1065">
                  <c:v>45000</c:v>
                </c:pt>
                <c:pt idx="1066">
                  <c:v>44999</c:v>
                </c:pt>
                <c:pt idx="1067">
                  <c:v>44998</c:v>
                </c:pt>
                <c:pt idx="1068">
                  <c:v>44995</c:v>
                </c:pt>
                <c:pt idx="1069">
                  <c:v>44994</c:v>
                </c:pt>
                <c:pt idx="1070">
                  <c:v>44993</c:v>
                </c:pt>
                <c:pt idx="1071">
                  <c:v>44992</c:v>
                </c:pt>
                <c:pt idx="1072">
                  <c:v>44991</c:v>
                </c:pt>
                <c:pt idx="1073">
                  <c:v>44988</c:v>
                </c:pt>
                <c:pt idx="1074">
                  <c:v>44987</c:v>
                </c:pt>
                <c:pt idx="1075">
                  <c:v>44985</c:v>
                </c:pt>
                <c:pt idx="1076">
                  <c:v>44984</c:v>
                </c:pt>
                <c:pt idx="1077">
                  <c:v>44981</c:v>
                </c:pt>
                <c:pt idx="1078">
                  <c:v>44980</c:v>
                </c:pt>
                <c:pt idx="1079">
                  <c:v>44979</c:v>
                </c:pt>
                <c:pt idx="1080">
                  <c:v>44978</c:v>
                </c:pt>
                <c:pt idx="1081">
                  <c:v>44977</c:v>
                </c:pt>
                <c:pt idx="1082">
                  <c:v>44974</c:v>
                </c:pt>
                <c:pt idx="1083">
                  <c:v>44973</c:v>
                </c:pt>
                <c:pt idx="1084">
                  <c:v>44972</c:v>
                </c:pt>
                <c:pt idx="1085">
                  <c:v>44971</c:v>
                </c:pt>
                <c:pt idx="1086">
                  <c:v>44970</c:v>
                </c:pt>
                <c:pt idx="1087">
                  <c:v>44967</c:v>
                </c:pt>
                <c:pt idx="1088">
                  <c:v>44966</c:v>
                </c:pt>
                <c:pt idx="1089">
                  <c:v>44965</c:v>
                </c:pt>
                <c:pt idx="1090">
                  <c:v>44964</c:v>
                </c:pt>
                <c:pt idx="1091">
                  <c:v>44963</c:v>
                </c:pt>
                <c:pt idx="1092">
                  <c:v>44960</c:v>
                </c:pt>
                <c:pt idx="1093">
                  <c:v>44959</c:v>
                </c:pt>
                <c:pt idx="1094">
                  <c:v>44958</c:v>
                </c:pt>
                <c:pt idx="1095">
                  <c:v>44957</c:v>
                </c:pt>
                <c:pt idx="1096">
                  <c:v>44956</c:v>
                </c:pt>
                <c:pt idx="1097">
                  <c:v>44953</c:v>
                </c:pt>
                <c:pt idx="1098">
                  <c:v>44952</c:v>
                </c:pt>
                <c:pt idx="1099">
                  <c:v>44951</c:v>
                </c:pt>
                <c:pt idx="1100">
                  <c:v>44950</c:v>
                </c:pt>
                <c:pt idx="1101">
                  <c:v>44949</c:v>
                </c:pt>
                <c:pt idx="1102">
                  <c:v>44946</c:v>
                </c:pt>
                <c:pt idx="1103">
                  <c:v>44945</c:v>
                </c:pt>
                <c:pt idx="1104">
                  <c:v>44944</c:v>
                </c:pt>
                <c:pt idx="1105">
                  <c:v>44943</c:v>
                </c:pt>
                <c:pt idx="1106">
                  <c:v>44942</c:v>
                </c:pt>
                <c:pt idx="1107">
                  <c:v>44939</c:v>
                </c:pt>
                <c:pt idx="1108">
                  <c:v>44938</c:v>
                </c:pt>
                <c:pt idx="1109">
                  <c:v>44937</c:v>
                </c:pt>
                <c:pt idx="1110">
                  <c:v>44936</c:v>
                </c:pt>
                <c:pt idx="1111">
                  <c:v>44935</c:v>
                </c:pt>
                <c:pt idx="1112">
                  <c:v>44932</c:v>
                </c:pt>
                <c:pt idx="1113">
                  <c:v>44931</c:v>
                </c:pt>
                <c:pt idx="1114">
                  <c:v>44930</c:v>
                </c:pt>
                <c:pt idx="1115">
                  <c:v>44929</c:v>
                </c:pt>
                <c:pt idx="1116">
                  <c:v>44928</c:v>
                </c:pt>
                <c:pt idx="1117">
                  <c:v>44925</c:v>
                </c:pt>
                <c:pt idx="1118">
                  <c:v>44924</c:v>
                </c:pt>
                <c:pt idx="1119">
                  <c:v>44923</c:v>
                </c:pt>
                <c:pt idx="1120">
                  <c:v>44922</c:v>
                </c:pt>
                <c:pt idx="1121">
                  <c:v>44918</c:v>
                </c:pt>
                <c:pt idx="1122">
                  <c:v>44917</c:v>
                </c:pt>
                <c:pt idx="1123">
                  <c:v>44916</c:v>
                </c:pt>
                <c:pt idx="1124">
                  <c:v>44915</c:v>
                </c:pt>
                <c:pt idx="1125">
                  <c:v>44914</c:v>
                </c:pt>
                <c:pt idx="1126">
                  <c:v>44911</c:v>
                </c:pt>
                <c:pt idx="1127">
                  <c:v>44910</c:v>
                </c:pt>
                <c:pt idx="1128">
                  <c:v>44909</c:v>
                </c:pt>
                <c:pt idx="1129">
                  <c:v>44908</c:v>
                </c:pt>
                <c:pt idx="1130">
                  <c:v>44907</c:v>
                </c:pt>
                <c:pt idx="1131">
                  <c:v>44904</c:v>
                </c:pt>
                <c:pt idx="1132">
                  <c:v>44903</c:v>
                </c:pt>
                <c:pt idx="1133">
                  <c:v>44902</c:v>
                </c:pt>
                <c:pt idx="1134">
                  <c:v>44901</c:v>
                </c:pt>
                <c:pt idx="1135">
                  <c:v>44900</c:v>
                </c:pt>
                <c:pt idx="1136">
                  <c:v>44897</c:v>
                </c:pt>
                <c:pt idx="1137">
                  <c:v>44896</c:v>
                </c:pt>
                <c:pt idx="1138">
                  <c:v>44895</c:v>
                </c:pt>
                <c:pt idx="1139">
                  <c:v>44894</c:v>
                </c:pt>
                <c:pt idx="1140">
                  <c:v>44893</c:v>
                </c:pt>
                <c:pt idx="1141">
                  <c:v>44890</c:v>
                </c:pt>
                <c:pt idx="1142">
                  <c:v>44889</c:v>
                </c:pt>
                <c:pt idx="1143">
                  <c:v>44888</c:v>
                </c:pt>
                <c:pt idx="1144">
                  <c:v>44887</c:v>
                </c:pt>
                <c:pt idx="1145">
                  <c:v>44886</c:v>
                </c:pt>
                <c:pt idx="1146">
                  <c:v>44883</c:v>
                </c:pt>
                <c:pt idx="1147">
                  <c:v>44882</c:v>
                </c:pt>
                <c:pt idx="1148">
                  <c:v>44881</c:v>
                </c:pt>
                <c:pt idx="1149">
                  <c:v>44880</c:v>
                </c:pt>
                <c:pt idx="1150">
                  <c:v>44879</c:v>
                </c:pt>
                <c:pt idx="1151">
                  <c:v>44876</c:v>
                </c:pt>
                <c:pt idx="1152">
                  <c:v>44875</c:v>
                </c:pt>
                <c:pt idx="1153">
                  <c:v>44874</c:v>
                </c:pt>
                <c:pt idx="1154">
                  <c:v>44873</c:v>
                </c:pt>
                <c:pt idx="1155">
                  <c:v>44872</c:v>
                </c:pt>
                <c:pt idx="1156">
                  <c:v>44869</c:v>
                </c:pt>
                <c:pt idx="1157">
                  <c:v>44868</c:v>
                </c:pt>
                <c:pt idx="1158">
                  <c:v>44867</c:v>
                </c:pt>
                <c:pt idx="1159">
                  <c:v>44865</c:v>
                </c:pt>
                <c:pt idx="1160">
                  <c:v>44862</c:v>
                </c:pt>
                <c:pt idx="1161">
                  <c:v>44861</c:v>
                </c:pt>
                <c:pt idx="1162">
                  <c:v>44860</c:v>
                </c:pt>
                <c:pt idx="1163">
                  <c:v>44859</c:v>
                </c:pt>
                <c:pt idx="1164">
                  <c:v>44858</c:v>
                </c:pt>
                <c:pt idx="1165">
                  <c:v>44855</c:v>
                </c:pt>
                <c:pt idx="1166">
                  <c:v>44854</c:v>
                </c:pt>
                <c:pt idx="1167">
                  <c:v>44853</c:v>
                </c:pt>
                <c:pt idx="1168">
                  <c:v>44852</c:v>
                </c:pt>
                <c:pt idx="1169">
                  <c:v>44851</c:v>
                </c:pt>
                <c:pt idx="1170">
                  <c:v>44848</c:v>
                </c:pt>
                <c:pt idx="1171">
                  <c:v>44847</c:v>
                </c:pt>
                <c:pt idx="1172">
                  <c:v>44846</c:v>
                </c:pt>
                <c:pt idx="1173">
                  <c:v>44845</c:v>
                </c:pt>
                <c:pt idx="1174">
                  <c:v>44844</c:v>
                </c:pt>
                <c:pt idx="1175">
                  <c:v>44841</c:v>
                </c:pt>
                <c:pt idx="1176">
                  <c:v>44840</c:v>
                </c:pt>
                <c:pt idx="1177">
                  <c:v>44839</c:v>
                </c:pt>
                <c:pt idx="1178">
                  <c:v>44838</c:v>
                </c:pt>
                <c:pt idx="1179">
                  <c:v>44837</c:v>
                </c:pt>
                <c:pt idx="1180">
                  <c:v>44834</c:v>
                </c:pt>
                <c:pt idx="1181">
                  <c:v>44833</c:v>
                </c:pt>
                <c:pt idx="1182">
                  <c:v>44832</c:v>
                </c:pt>
                <c:pt idx="1183">
                  <c:v>44831</c:v>
                </c:pt>
                <c:pt idx="1184">
                  <c:v>44830</c:v>
                </c:pt>
                <c:pt idx="1185">
                  <c:v>44827</c:v>
                </c:pt>
                <c:pt idx="1186">
                  <c:v>44826</c:v>
                </c:pt>
                <c:pt idx="1187">
                  <c:v>44825</c:v>
                </c:pt>
                <c:pt idx="1188">
                  <c:v>44824</c:v>
                </c:pt>
                <c:pt idx="1189">
                  <c:v>44823</c:v>
                </c:pt>
                <c:pt idx="1190">
                  <c:v>44820</c:v>
                </c:pt>
                <c:pt idx="1191">
                  <c:v>44819</c:v>
                </c:pt>
                <c:pt idx="1192">
                  <c:v>44818</c:v>
                </c:pt>
                <c:pt idx="1193">
                  <c:v>44817</c:v>
                </c:pt>
                <c:pt idx="1194">
                  <c:v>44816</c:v>
                </c:pt>
                <c:pt idx="1195">
                  <c:v>44813</c:v>
                </c:pt>
                <c:pt idx="1196">
                  <c:v>44812</c:v>
                </c:pt>
                <c:pt idx="1197">
                  <c:v>44811</c:v>
                </c:pt>
                <c:pt idx="1198">
                  <c:v>44810</c:v>
                </c:pt>
                <c:pt idx="1199">
                  <c:v>44809</c:v>
                </c:pt>
                <c:pt idx="1200">
                  <c:v>44806</c:v>
                </c:pt>
                <c:pt idx="1201">
                  <c:v>44805</c:v>
                </c:pt>
                <c:pt idx="1202">
                  <c:v>44804</c:v>
                </c:pt>
                <c:pt idx="1203">
                  <c:v>44803</c:v>
                </c:pt>
                <c:pt idx="1204">
                  <c:v>44802</c:v>
                </c:pt>
                <c:pt idx="1205">
                  <c:v>44799</c:v>
                </c:pt>
                <c:pt idx="1206">
                  <c:v>44798</c:v>
                </c:pt>
                <c:pt idx="1207">
                  <c:v>44797</c:v>
                </c:pt>
                <c:pt idx="1208">
                  <c:v>44796</c:v>
                </c:pt>
                <c:pt idx="1209">
                  <c:v>44795</c:v>
                </c:pt>
                <c:pt idx="1210">
                  <c:v>44792</c:v>
                </c:pt>
                <c:pt idx="1211">
                  <c:v>44791</c:v>
                </c:pt>
                <c:pt idx="1212">
                  <c:v>44790</c:v>
                </c:pt>
                <c:pt idx="1213">
                  <c:v>44789</c:v>
                </c:pt>
                <c:pt idx="1214">
                  <c:v>44785</c:v>
                </c:pt>
                <c:pt idx="1215">
                  <c:v>44784</c:v>
                </c:pt>
                <c:pt idx="1216">
                  <c:v>44783</c:v>
                </c:pt>
                <c:pt idx="1217">
                  <c:v>44782</c:v>
                </c:pt>
                <c:pt idx="1218">
                  <c:v>44781</c:v>
                </c:pt>
                <c:pt idx="1219">
                  <c:v>44778</c:v>
                </c:pt>
                <c:pt idx="1220">
                  <c:v>44777</c:v>
                </c:pt>
                <c:pt idx="1221">
                  <c:v>44776</c:v>
                </c:pt>
                <c:pt idx="1222">
                  <c:v>44775</c:v>
                </c:pt>
                <c:pt idx="1223">
                  <c:v>44774</c:v>
                </c:pt>
                <c:pt idx="1224">
                  <c:v>44771</c:v>
                </c:pt>
                <c:pt idx="1225">
                  <c:v>44770</c:v>
                </c:pt>
                <c:pt idx="1226">
                  <c:v>44769</c:v>
                </c:pt>
                <c:pt idx="1227">
                  <c:v>44768</c:v>
                </c:pt>
                <c:pt idx="1228">
                  <c:v>44767</c:v>
                </c:pt>
                <c:pt idx="1229">
                  <c:v>44764</c:v>
                </c:pt>
                <c:pt idx="1230">
                  <c:v>44763</c:v>
                </c:pt>
                <c:pt idx="1231">
                  <c:v>44762</c:v>
                </c:pt>
                <c:pt idx="1232">
                  <c:v>44761</c:v>
                </c:pt>
                <c:pt idx="1233">
                  <c:v>44760</c:v>
                </c:pt>
                <c:pt idx="1234">
                  <c:v>44757</c:v>
                </c:pt>
                <c:pt idx="1235">
                  <c:v>44756</c:v>
                </c:pt>
                <c:pt idx="1236">
                  <c:v>44755</c:v>
                </c:pt>
                <c:pt idx="1237">
                  <c:v>44754</c:v>
                </c:pt>
                <c:pt idx="1238">
                  <c:v>44753</c:v>
                </c:pt>
                <c:pt idx="1239">
                  <c:v>44750</c:v>
                </c:pt>
                <c:pt idx="1240">
                  <c:v>44749</c:v>
                </c:pt>
                <c:pt idx="1241">
                  <c:v>44748</c:v>
                </c:pt>
                <c:pt idx="1242">
                  <c:v>44747</c:v>
                </c:pt>
                <c:pt idx="1243">
                  <c:v>44746</c:v>
                </c:pt>
                <c:pt idx="1244">
                  <c:v>44743</c:v>
                </c:pt>
                <c:pt idx="1245">
                  <c:v>44742</c:v>
                </c:pt>
                <c:pt idx="1246">
                  <c:v>44741</c:v>
                </c:pt>
                <c:pt idx="1247">
                  <c:v>44740</c:v>
                </c:pt>
                <c:pt idx="1248">
                  <c:v>44739</c:v>
                </c:pt>
                <c:pt idx="1249">
                  <c:v>44736</c:v>
                </c:pt>
                <c:pt idx="1250">
                  <c:v>44734</c:v>
                </c:pt>
                <c:pt idx="1251">
                  <c:v>44733</c:v>
                </c:pt>
                <c:pt idx="1252">
                  <c:v>44732</c:v>
                </c:pt>
                <c:pt idx="1253">
                  <c:v>44729</c:v>
                </c:pt>
                <c:pt idx="1254">
                  <c:v>44728</c:v>
                </c:pt>
                <c:pt idx="1255">
                  <c:v>44727</c:v>
                </c:pt>
                <c:pt idx="1256">
                  <c:v>44726</c:v>
                </c:pt>
                <c:pt idx="1257">
                  <c:v>44725</c:v>
                </c:pt>
                <c:pt idx="1258">
                  <c:v>44722</c:v>
                </c:pt>
                <c:pt idx="1259">
                  <c:v>44721</c:v>
                </c:pt>
                <c:pt idx="1260">
                  <c:v>44720</c:v>
                </c:pt>
                <c:pt idx="1261">
                  <c:v>44719</c:v>
                </c:pt>
                <c:pt idx="1262">
                  <c:v>44715</c:v>
                </c:pt>
                <c:pt idx="1263">
                  <c:v>44714</c:v>
                </c:pt>
                <c:pt idx="1264">
                  <c:v>44713</c:v>
                </c:pt>
                <c:pt idx="1265">
                  <c:v>44712</c:v>
                </c:pt>
                <c:pt idx="1266">
                  <c:v>44711</c:v>
                </c:pt>
                <c:pt idx="1267">
                  <c:v>44708</c:v>
                </c:pt>
                <c:pt idx="1268">
                  <c:v>44706</c:v>
                </c:pt>
                <c:pt idx="1269">
                  <c:v>44705</c:v>
                </c:pt>
                <c:pt idx="1270">
                  <c:v>44704</c:v>
                </c:pt>
                <c:pt idx="1271">
                  <c:v>44701</c:v>
                </c:pt>
                <c:pt idx="1272">
                  <c:v>44700</c:v>
                </c:pt>
                <c:pt idx="1273">
                  <c:v>44699</c:v>
                </c:pt>
                <c:pt idx="1274">
                  <c:v>44698</c:v>
                </c:pt>
                <c:pt idx="1275">
                  <c:v>44697</c:v>
                </c:pt>
                <c:pt idx="1276">
                  <c:v>44694</c:v>
                </c:pt>
                <c:pt idx="1277">
                  <c:v>44693</c:v>
                </c:pt>
                <c:pt idx="1278">
                  <c:v>44692</c:v>
                </c:pt>
                <c:pt idx="1279">
                  <c:v>44691</c:v>
                </c:pt>
                <c:pt idx="1280">
                  <c:v>44687</c:v>
                </c:pt>
                <c:pt idx="1281">
                  <c:v>44686</c:v>
                </c:pt>
                <c:pt idx="1282">
                  <c:v>44685</c:v>
                </c:pt>
                <c:pt idx="1283">
                  <c:v>44684</c:v>
                </c:pt>
                <c:pt idx="1284">
                  <c:v>44683</c:v>
                </c:pt>
                <c:pt idx="1285">
                  <c:v>44680</c:v>
                </c:pt>
                <c:pt idx="1286">
                  <c:v>44679</c:v>
                </c:pt>
                <c:pt idx="1287">
                  <c:v>44678</c:v>
                </c:pt>
                <c:pt idx="1288">
                  <c:v>44677</c:v>
                </c:pt>
                <c:pt idx="1289">
                  <c:v>44676</c:v>
                </c:pt>
                <c:pt idx="1290">
                  <c:v>44673</c:v>
                </c:pt>
                <c:pt idx="1291">
                  <c:v>44672</c:v>
                </c:pt>
                <c:pt idx="1292">
                  <c:v>44671</c:v>
                </c:pt>
                <c:pt idx="1293">
                  <c:v>44670</c:v>
                </c:pt>
                <c:pt idx="1294">
                  <c:v>44665</c:v>
                </c:pt>
                <c:pt idx="1295">
                  <c:v>44664</c:v>
                </c:pt>
                <c:pt idx="1296">
                  <c:v>44663</c:v>
                </c:pt>
                <c:pt idx="1297">
                  <c:v>44662</c:v>
                </c:pt>
                <c:pt idx="1298">
                  <c:v>44659</c:v>
                </c:pt>
                <c:pt idx="1299">
                  <c:v>44658</c:v>
                </c:pt>
                <c:pt idx="1300">
                  <c:v>44657</c:v>
                </c:pt>
                <c:pt idx="1301">
                  <c:v>44656</c:v>
                </c:pt>
                <c:pt idx="1302">
                  <c:v>44655</c:v>
                </c:pt>
                <c:pt idx="1303">
                  <c:v>44652</c:v>
                </c:pt>
                <c:pt idx="1304">
                  <c:v>44651</c:v>
                </c:pt>
                <c:pt idx="1305">
                  <c:v>44650</c:v>
                </c:pt>
                <c:pt idx="1306">
                  <c:v>44649</c:v>
                </c:pt>
                <c:pt idx="1307">
                  <c:v>44648</c:v>
                </c:pt>
                <c:pt idx="1308">
                  <c:v>44645</c:v>
                </c:pt>
                <c:pt idx="1309">
                  <c:v>44644</c:v>
                </c:pt>
                <c:pt idx="1310">
                  <c:v>44643</c:v>
                </c:pt>
                <c:pt idx="1311">
                  <c:v>44642</c:v>
                </c:pt>
                <c:pt idx="1312">
                  <c:v>44641</c:v>
                </c:pt>
                <c:pt idx="1313">
                  <c:v>44638</c:v>
                </c:pt>
                <c:pt idx="1314">
                  <c:v>44637</c:v>
                </c:pt>
                <c:pt idx="1315">
                  <c:v>44636</c:v>
                </c:pt>
                <c:pt idx="1316">
                  <c:v>44635</c:v>
                </c:pt>
                <c:pt idx="1317">
                  <c:v>44634</c:v>
                </c:pt>
                <c:pt idx="1318">
                  <c:v>44631</c:v>
                </c:pt>
                <c:pt idx="1319">
                  <c:v>44630</c:v>
                </c:pt>
                <c:pt idx="1320">
                  <c:v>44629</c:v>
                </c:pt>
                <c:pt idx="1321">
                  <c:v>44628</c:v>
                </c:pt>
                <c:pt idx="1322">
                  <c:v>44627</c:v>
                </c:pt>
                <c:pt idx="1323">
                  <c:v>44624</c:v>
                </c:pt>
                <c:pt idx="1324">
                  <c:v>44623</c:v>
                </c:pt>
                <c:pt idx="1325">
                  <c:v>44622</c:v>
                </c:pt>
                <c:pt idx="1326">
                  <c:v>44621</c:v>
                </c:pt>
                <c:pt idx="1327">
                  <c:v>44620</c:v>
                </c:pt>
                <c:pt idx="1328">
                  <c:v>44617</c:v>
                </c:pt>
                <c:pt idx="1329">
                  <c:v>44616</c:v>
                </c:pt>
                <c:pt idx="1330">
                  <c:v>44615</c:v>
                </c:pt>
                <c:pt idx="1331">
                  <c:v>44614</c:v>
                </c:pt>
                <c:pt idx="1332">
                  <c:v>44613</c:v>
                </c:pt>
                <c:pt idx="1333">
                  <c:v>44610</c:v>
                </c:pt>
                <c:pt idx="1334">
                  <c:v>44609</c:v>
                </c:pt>
                <c:pt idx="1335">
                  <c:v>44608</c:v>
                </c:pt>
                <c:pt idx="1336">
                  <c:v>44607</c:v>
                </c:pt>
                <c:pt idx="1337">
                  <c:v>44606</c:v>
                </c:pt>
                <c:pt idx="1338">
                  <c:v>44603</c:v>
                </c:pt>
                <c:pt idx="1339">
                  <c:v>44602</c:v>
                </c:pt>
                <c:pt idx="1340">
                  <c:v>44601</c:v>
                </c:pt>
                <c:pt idx="1341">
                  <c:v>44600</c:v>
                </c:pt>
                <c:pt idx="1342">
                  <c:v>44599</c:v>
                </c:pt>
                <c:pt idx="1343">
                  <c:v>44596</c:v>
                </c:pt>
                <c:pt idx="1344">
                  <c:v>44595</c:v>
                </c:pt>
                <c:pt idx="1345">
                  <c:v>44594</c:v>
                </c:pt>
                <c:pt idx="1346">
                  <c:v>44593</c:v>
                </c:pt>
                <c:pt idx="1347">
                  <c:v>44592</c:v>
                </c:pt>
                <c:pt idx="1348">
                  <c:v>44589</c:v>
                </c:pt>
                <c:pt idx="1349">
                  <c:v>44588</c:v>
                </c:pt>
                <c:pt idx="1350">
                  <c:v>44587</c:v>
                </c:pt>
                <c:pt idx="1351">
                  <c:v>44586</c:v>
                </c:pt>
                <c:pt idx="1352">
                  <c:v>44585</c:v>
                </c:pt>
                <c:pt idx="1353">
                  <c:v>44582</c:v>
                </c:pt>
                <c:pt idx="1354">
                  <c:v>44581</c:v>
                </c:pt>
                <c:pt idx="1355">
                  <c:v>44580</c:v>
                </c:pt>
                <c:pt idx="1356">
                  <c:v>44579</c:v>
                </c:pt>
                <c:pt idx="1357">
                  <c:v>44578</c:v>
                </c:pt>
                <c:pt idx="1358">
                  <c:v>44575</c:v>
                </c:pt>
                <c:pt idx="1359">
                  <c:v>44574</c:v>
                </c:pt>
                <c:pt idx="1360">
                  <c:v>44573</c:v>
                </c:pt>
                <c:pt idx="1361">
                  <c:v>44572</c:v>
                </c:pt>
                <c:pt idx="1362">
                  <c:v>44571</c:v>
                </c:pt>
                <c:pt idx="1363">
                  <c:v>44568</c:v>
                </c:pt>
                <c:pt idx="1364">
                  <c:v>44567</c:v>
                </c:pt>
                <c:pt idx="1365">
                  <c:v>44566</c:v>
                </c:pt>
                <c:pt idx="1366">
                  <c:v>44565</c:v>
                </c:pt>
                <c:pt idx="1367">
                  <c:v>44564</c:v>
                </c:pt>
                <c:pt idx="1368">
                  <c:v>44560</c:v>
                </c:pt>
                <c:pt idx="1369">
                  <c:v>44559</c:v>
                </c:pt>
                <c:pt idx="1370">
                  <c:v>44558</c:v>
                </c:pt>
                <c:pt idx="1371">
                  <c:v>44557</c:v>
                </c:pt>
                <c:pt idx="1372">
                  <c:v>44553</c:v>
                </c:pt>
                <c:pt idx="1373">
                  <c:v>44552</c:v>
                </c:pt>
                <c:pt idx="1374">
                  <c:v>44551</c:v>
                </c:pt>
                <c:pt idx="1375">
                  <c:v>44550</c:v>
                </c:pt>
                <c:pt idx="1376">
                  <c:v>44547</c:v>
                </c:pt>
                <c:pt idx="1377">
                  <c:v>44546</c:v>
                </c:pt>
                <c:pt idx="1378">
                  <c:v>44545</c:v>
                </c:pt>
                <c:pt idx="1379">
                  <c:v>44544</c:v>
                </c:pt>
                <c:pt idx="1380">
                  <c:v>44543</c:v>
                </c:pt>
                <c:pt idx="1381">
                  <c:v>44540</c:v>
                </c:pt>
                <c:pt idx="1382">
                  <c:v>44539</c:v>
                </c:pt>
                <c:pt idx="1383">
                  <c:v>44538</c:v>
                </c:pt>
                <c:pt idx="1384">
                  <c:v>44537</c:v>
                </c:pt>
                <c:pt idx="1385">
                  <c:v>44536</c:v>
                </c:pt>
                <c:pt idx="1386">
                  <c:v>44533</c:v>
                </c:pt>
                <c:pt idx="1387">
                  <c:v>44532</c:v>
                </c:pt>
                <c:pt idx="1388">
                  <c:v>44531</c:v>
                </c:pt>
                <c:pt idx="1389">
                  <c:v>44530</c:v>
                </c:pt>
                <c:pt idx="1390">
                  <c:v>44529</c:v>
                </c:pt>
                <c:pt idx="1391">
                  <c:v>44526</c:v>
                </c:pt>
                <c:pt idx="1392">
                  <c:v>44525</c:v>
                </c:pt>
                <c:pt idx="1393">
                  <c:v>44524</c:v>
                </c:pt>
                <c:pt idx="1394">
                  <c:v>44523</c:v>
                </c:pt>
                <c:pt idx="1395">
                  <c:v>44522</c:v>
                </c:pt>
                <c:pt idx="1396">
                  <c:v>44519</c:v>
                </c:pt>
                <c:pt idx="1397">
                  <c:v>44518</c:v>
                </c:pt>
                <c:pt idx="1398">
                  <c:v>44517</c:v>
                </c:pt>
                <c:pt idx="1399">
                  <c:v>44516</c:v>
                </c:pt>
                <c:pt idx="1400">
                  <c:v>44515</c:v>
                </c:pt>
                <c:pt idx="1401">
                  <c:v>44512</c:v>
                </c:pt>
                <c:pt idx="1402">
                  <c:v>44511</c:v>
                </c:pt>
                <c:pt idx="1403">
                  <c:v>44510</c:v>
                </c:pt>
                <c:pt idx="1404">
                  <c:v>44509</c:v>
                </c:pt>
                <c:pt idx="1405">
                  <c:v>44508</c:v>
                </c:pt>
                <c:pt idx="1406">
                  <c:v>44505</c:v>
                </c:pt>
                <c:pt idx="1407">
                  <c:v>44504</c:v>
                </c:pt>
                <c:pt idx="1408">
                  <c:v>44503</c:v>
                </c:pt>
                <c:pt idx="1409">
                  <c:v>44502</c:v>
                </c:pt>
                <c:pt idx="1410">
                  <c:v>44498</c:v>
                </c:pt>
                <c:pt idx="1411">
                  <c:v>44497</c:v>
                </c:pt>
                <c:pt idx="1412">
                  <c:v>44496</c:v>
                </c:pt>
                <c:pt idx="1413">
                  <c:v>44495</c:v>
                </c:pt>
                <c:pt idx="1414">
                  <c:v>44494</c:v>
                </c:pt>
                <c:pt idx="1415">
                  <c:v>44491</c:v>
                </c:pt>
                <c:pt idx="1416">
                  <c:v>44490</c:v>
                </c:pt>
                <c:pt idx="1417">
                  <c:v>44489</c:v>
                </c:pt>
                <c:pt idx="1418">
                  <c:v>44488</c:v>
                </c:pt>
                <c:pt idx="1419">
                  <c:v>44487</c:v>
                </c:pt>
                <c:pt idx="1420">
                  <c:v>44484</c:v>
                </c:pt>
                <c:pt idx="1421">
                  <c:v>44483</c:v>
                </c:pt>
                <c:pt idx="1422">
                  <c:v>44482</c:v>
                </c:pt>
                <c:pt idx="1423">
                  <c:v>44481</c:v>
                </c:pt>
                <c:pt idx="1424">
                  <c:v>44480</c:v>
                </c:pt>
                <c:pt idx="1425">
                  <c:v>44477</c:v>
                </c:pt>
                <c:pt idx="1426">
                  <c:v>44476</c:v>
                </c:pt>
                <c:pt idx="1427">
                  <c:v>44475</c:v>
                </c:pt>
                <c:pt idx="1428">
                  <c:v>44474</c:v>
                </c:pt>
                <c:pt idx="1429">
                  <c:v>44473</c:v>
                </c:pt>
                <c:pt idx="1430">
                  <c:v>44470</c:v>
                </c:pt>
                <c:pt idx="1431">
                  <c:v>44469</c:v>
                </c:pt>
                <c:pt idx="1432">
                  <c:v>44468</c:v>
                </c:pt>
                <c:pt idx="1433">
                  <c:v>44467</c:v>
                </c:pt>
                <c:pt idx="1434">
                  <c:v>44466</c:v>
                </c:pt>
                <c:pt idx="1435">
                  <c:v>44463</c:v>
                </c:pt>
                <c:pt idx="1436">
                  <c:v>44462</c:v>
                </c:pt>
                <c:pt idx="1437">
                  <c:v>44461</c:v>
                </c:pt>
                <c:pt idx="1438">
                  <c:v>44460</c:v>
                </c:pt>
                <c:pt idx="1439">
                  <c:v>44459</c:v>
                </c:pt>
                <c:pt idx="1440">
                  <c:v>44456</c:v>
                </c:pt>
                <c:pt idx="1441">
                  <c:v>44455</c:v>
                </c:pt>
                <c:pt idx="1442">
                  <c:v>44454</c:v>
                </c:pt>
                <c:pt idx="1443">
                  <c:v>44453</c:v>
                </c:pt>
                <c:pt idx="1444">
                  <c:v>44452</c:v>
                </c:pt>
                <c:pt idx="1445">
                  <c:v>44449</c:v>
                </c:pt>
                <c:pt idx="1446">
                  <c:v>44448</c:v>
                </c:pt>
                <c:pt idx="1447">
                  <c:v>44447</c:v>
                </c:pt>
                <c:pt idx="1448">
                  <c:v>44446</c:v>
                </c:pt>
                <c:pt idx="1449">
                  <c:v>44445</c:v>
                </c:pt>
                <c:pt idx="1450">
                  <c:v>44442</c:v>
                </c:pt>
                <c:pt idx="1451">
                  <c:v>44441</c:v>
                </c:pt>
                <c:pt idx="1452">
                  <c:v>44440</c:v>
                </c:pt>
                <c:pt idx="1453">
                  <c:v>44439</c:v>
                </c:pt>
                <c:pt idx="1454">
                  <c:v>44438</c:v>
                </c:pt>
                <c:pt idx="1455">
                  <c:v>44435</c:v>
                </c:pt>
                <c:pt idx="1456">
                  <c:v>44434</c:v>
                </c:pt>
                <c:pt idx="1457">
                  <c:v>44433</c:v>
                </c:pt>
                <c:pt idx="1458">
                  <c:v>44432</c:v>
                </c:pt>
                <c:pt idx="1459">
                  <c:v>44431</c:v>
                </c:pt>
                <c:pt idx="1460">
                  <c:v>44428</c:v>
                </c:pt>
                <c:pt idx="1461">
                  <c:v>44427</c:v>
                </c:pt>
                <c:pt idx="1462">
                  <c:v>44426</c:v>
                </c:pt>
                <c:pt idx="1463">
                  <c:v>44425</c:v>
                </c:pt>
                <c:pt idx="1464">
                  <c:v>44424</c:v>
                </c:pt>
                <c:pt idx="1465">
                  <c:v>44421</c:v>
                </c:pt>
                <c:pt idx="1466">
                  <c:v>44420</c:v>
                </c:pt>
                <c:pt idx="1467">
                  <c:v>44419</c:v>
                </c:pt>
                <c:pt idx="1468">
                  <c:v>44418</c:v>
                </c:pt>
                <c:pt idx="1469">
                  <c:v>44417</c:v>
                </c:pt>
                <c:pt idx="1470">
                  <c:v>44414</c:v>
                </c:pt>
                <c:pt idx="1471">
                  <c:v>44413</c:v>
                </c:pt>
                <c:pt idx="1472">
                  <c:v>44412</c:v>
                </c:pt>
                <c:pt idx="1473">
                  <c:v>44411</c:v>
                </c:pt>
                <c:pt idx="1474">
                  <c:v>44410</c:v>
                </c:pt>
                <c:pt idx="1475">
                  <c:v>44407</c:v>
                </c:pt>
                <c:pt idx="1476">
                  <c:v>44406</c:v>
                </c:pt>
                <c:pt idx="1477">
                  <c:v>44405</c:v>
                </c:pt>
                <c:pt idx="1478">
                  <c:v>44404</c:v>
                </c:pt>
                <c:pt idx="1479">
                  <c:v>44403</c:v>
                </c:pt>
                <c:pt idx="1480">
                  <c:v>44400</c:v>
                </c:pt>
                <c:pt idx="1481">
                  <c:v>44399</c:v>
                </c:pt>
                <c:pt idx="1482">
                  <c:v>44398</c:v>
                </c:pt>
                <c:pt idx="1483">
                  <c:v>44397</c:v>
                </c:pt>
                <c:pt idx="1484">
                  <c:v>44396</c:v>
                </c:pt>
                <c:pt idx="1485">
                  <c:v>44393</c:v>
                </c:pt>
                <c:pt idx="1486">
                  <c:v>44392</c:v>
                </c:pt>
                <c:pt idx="1487">
                  <c:v>44391</c:v>
                </c:pt>
                <c:pt idx="1488">
                  <c:v>44390</c:v>
                </c:pt>
                <c:pt idx="1489">
                  <c:v>44389</c:v>
                </c:pt>
                <c:pt idx="1490">
                  <c:v>44386</c:v>
                </c:pt>
                <c:pt idx="1491">
                  <c:v>44385</c:v>
                </c:pt>
                <c:pt idx="1492">
                  <c:v>44384</c:v>
                </c:pt>
                <c:pt idx="1493">
                  <c:v>44383</c:v>
                </c:pt>
                <c:pt idx="1494">
                  <c:v>44382</c:v>
                </c:pt>
                <c:pt idx="1495">
                  <c:v>44379</c:v>
                </c:pt>
                <c:pt idx="1496">
                  <c:v>44378</c:v>
                </c:pt>
                <c:pt idx="1497">
                  <c:v>44377</c:v>
                </c:pt>
                <c:pt idx="1498">
                  <c:v>44376</c:v>
                </c:pt>
                <c:pt idx="1499">
                  <c:v>44375</c:v>
                </c:pt>
                <c:pt idx="1500">
                  <c:v>44372</c:v>
                </c:pt>
                <c:pt idx="1501">
                  <c:v>44371</c:v>
                </c:pt>
                <c:pt idx="1502">
                  <c:v>44369</c:v>
                </c:pt>
                <c:pt idx="1503">
                  <c:v>44368</c:v>
                </c:pt>
                <c:pt idx="1504">
                  <c:v>44365</c:v>
                </c:pt>
                <c:pt idx="1505">
                  <c:v>44364</c:v>
                </c:pt>
                <c:pt idx="1506">
                  <c:v>44363</c:v>
                </c:pt>
                <c:pt idx="1507">
                  <c:v>44362</c:v>
                </c:pt>
                <c:pt idx="1508">
                  <c:v>44361</c:v>
                </c:pt>
                <c:pt idx="1509">
                  <c:v>44358</c:v>
                </c:pt>
                <c:pt idx="1510">
                  <c:v>44357</c:v>
                </c:pt>
                <c:pt idx="1511">
                  <c:v>44356</c:v>
                </c:pt>
                <c:pt idx="1512">
                  <c:v>44355</c:v>
                </c:pt>
                <c:pt idx="1513">
                  <c:v>44354</c:v>
                </c:pt>
                <c:pt idx="1514">
                  <c:v>44351</c:v>
                </c:pt>
                <c:pt idx="1515">
                  <c:v>44350</c:v>
                </c:pt>
                <c:pt idx="1516">
                  <c:v>44349</c:v>
                </c:pt>
                <c:pt idx="1517">
                  <c:v>44348</c:v>
                </c:pt>
                <c:pt idx="1518">
                  <c:v>44347</c:v>
                </c:pt>
                <c:pt idx="1519">
                  <c:v>44344</c:v>
                </c:pt>
                <c:pt idx="1520">
                  <c:v>44343</c:v>
                </c:pt>
                <c:pt idx="1521">
                  <c:v>44342</c:v>
                </c:pt>
                <c:pt idx="1522">
                  <c:v>44341</c:v>
                </c:pt>
                <c:pt idx="1523">
                  <c:v>44337</c:v>
                </c:pt>
                <c:pt idx="1524">
                  <c:v>44336</c:v>
                </c:pt>
                <c:pt idx="1525">
                  <c:v>44335</c:v>
                </c:pt>
                <c:pt idx="1526">
                  <c:v>44334</c:v>
                </c:pt>
                <c:pt idx="1527">
                  <c:v>44333</c:v>
                </c:pt>
                <c:pt idx="1528">
                  <c:v>44330</c:v>
                </c:pt>
                <c:pt idx="1529">
                  <c:v>44328</c:v>
                </c:pt>
                <c:pt idx="1530">
                  <c:v>44327</c:v>
                </c:pt>
                <c:pt idx="1531">
                  <c:v>44326</c:v>
                </c:pt>
                <c:pt idx="1532">
                  <c:v>44323</c:v>
                </c:pt>
                <c:pt idx="1533">
                  <c:v>44322</c:v>
                </c:pt>
                <c:pt idx="1534">
                  <c:v>44321</c:v>
                </c:pt>
                <c:pt idx="1535">
                  <c:v>44320</c:v>
                </c:pt>
                <c:pt idx="1536">
                  <c:v>44319</c:v>
                </c:pt>
                <c:pt idx="1537">
                  <c:v>44316</c:v>
                </c:pt>
                <c:pt idx="1538">
                  <c:v>44315</c:v>
                </c:pt>
                <c:pt idx="1539">
                  <c:v>44314</c:v>
                </c:pt>
                <c:pt idx="1540">
                  <c:v>44313</c:v>
                </c:pt>
                <c:pt idx="1541">
                  <c:v>44312</c:v>
                </c:pt>
                <c:pt idx="1542">
                  <c:v>44309</c:v>
                </c:pt>
                <c:pt idx="1543">
                  <c:v>44308</c:v>
                </c:pt>
                <c:pt idx="1544">
                  <c:v>44307</c:v>
                </c:pt>
                <c:pt idx="1545">
                  <c:v>44306</c:v>
                </c:pt>
                <c:pt idx="1546">
                  <c:v>44305</c:v>
                </c:pt>
                <c:pt idx="1547">
                  <c:v>44302</c:v>
                </c:pt>
                <c:pt idx="1548">
                  <c:v>44301</c:v>
                </c:pt>
                <c:pt idx="1549">
                  <c:v>44300</c:v>
                </c:pt>
                <c:pt idx="1550">
                  <c:v>44299</c:v>
                </c:pt>
                <c:pt idx="1551">
                  <c:v>44298</c:v>
                </c:pt>
                <c:pt idx="1552">
                  <c:v>44295</c:v>
                </c:pt>
                <c:pt idx="1553">
                  <c:v>44294</c:v>
                </c:pt>
                <c:pt idx="1554">
                  <c:v>44293</c:v>
                </c:pt>
                <c:pt idx="1555">
                  <c:v>44292</c:v>
                </c:pt>
                <c:pt idx="1556">
                  <c:v>44287</c:v>
                </c:pt>
                <c:pt idx="1557">
                  <c:v>44286</c:v>
                </c:pt>
                <c:pt idx="1558">
                  <c:v>44285</c:v>
                </c:pt>
                <c:pt idx="1559">
                  <c:v>44284</c:v>
                </c:pt>
                <c:pt idx="1560">
                  <c:v>44281</c:v>
                </c:pt>
                <c:pt idx="1561">
                  <c:v>44280</c:v>
                </c:pt>
                <c:pt idx="1562">
                  <c:v>44279</c:v>
                </c:pt>
                <c:pt idx="1563">
                  <c:v>44278</c:v>
                </c:pt>
                <c:pt idx="1564">
                  <c:v>44277</c:v>
                </c:pt>
                <c:pt idx="1565">
                  <c:v>44274</c:v>
                </c:pt>
                <c:pt idx="1566">
                  <c:v>44273</c:v>
                </c:pt>
                <c:pt idx="1567">
                  <c:v>44272</c:v>
                </c:pt>
                <c:pt idx="1568">
                  <c:v>44271</c:v>
                </c:pt>
                <c:pt idx="1569">
                  <c:v>44270</c:v>
                </c:pt>
                <c:pt idx="1570">
                  <c:v>44267</c:v>
                </c:pt>
                <c:pt idx="1571">
                  <c:v>44266</c:v>
                </c:pt>
                <c:pt idx="1572">
                  <c:v>44265</c:v>
                </c:pt>
                <c:pt idx="1573">
                  <c:v>44264</c:v>
                </c:pt>
                <c:pt idx="1574">
                  <c:v>44263</c:v>
                </c:pt>
                <c:pt idx="1575">
                  <c:v>44260</c:v>
                </c:pt>
                <c:pt idx="1576">
                  <c:v>44259</c:v>
                </c:pt>
                <c:pt idx="1577">
                  <c:v>44258</c:v>
                </c:pt>
                <c:pt idx="1578">
                  <c:v>44257</c:v>
                </c:pt>
                <c:pt idx="1579">
                  <c:v>44256</c:v>
                </c:pt>
                <c:pt idx="1580">
                  <c:v>44253</c:v>
                </c:pt>
                <c:pt idx="1581">
                  <c:v>44252</c:v>
                </c:pt>
                <c:pt idx="1582">
                  <c:v>44251</c:v>
                </c:pt>
                <c:pt idx="1583">
                  <c:v>44250</c:v>
                </c:pt>
                <c:pt idx="1584">
                  <c:v>44249</c:v>
                </c:pt>
                <c:pt idx="1585">
                  <c:v>44246</c:v>
                </c:pt>
                <c:pt idx="1586">
                  <c:v>44245</c:v>
                </c:pt>
                <c:pt idx="1587">
                  <c:v>44244</c:v>
                </c:pt>
                <c:pt idx="1588">
                  <c:v>44243</c:v>
                </c:pt>
                <c:pt idx="1589">
                  <c:v>44242</c:v>
                </c:pt>
                <c:pt idx="1590">
                  <c:v>44239</c:v>
                </c:pt>
                <c:pt idx="1591">
                  <c:v>44238</c:v>
                </c:pt>
                <c:pt idx="1592">
                  <c:v>44237</c:v>
                </c:pt>
                <c:pt idx="1593">
                  <c:v>44236</c:v>
                </c:pt>
                <c:pt idx="1594">
                  <c:v>44235</c:v>
                </c:pt>
                <c:pt idx="1595">
                  <c:v>44232</c:v>
                </c:pt>
                <c:pt idx="1596">
                  <c:v>44231</c:v>
                </c:pt>
                <c:pt idx="1597">
                  <c:v>44230</c:v>
                </c:pt>
                <c:pt idx="1598">
                  <c:v>44229</c:v>
                </c:pt>
                <c:pt idx="1599">
                  <c:v>44228</c:v>
                </c:pt>
                <c:pt idx="1600">
                  <c:v>44225</c:v>
                </c:pt>
                <c:pt idx="1601">
                  <c:v>44224</c:v>
                </c:pt>
                <c:pt idx="1602">
                  <c:v>44223</c:v>
                </c:pt>
                <c:pt idx="1603">
                  <c:v>44222</c:v>
                </c:pt>
                <c:pt idx="1604">
                  <c:v>44221</c:v>
                </c:pt>
                <c:pt idx="1605">
                  <c:v>44218</c:v>
                </c:pt>
                <c:pt idx="1606">
                  <c:v>44217</c:v>
                </c:pt>
                <c:pt idx="1607">
                  <c:v>44216</c:v>
                </c:pt>
                <c:pt idx="1608">
                  <c:v>44215</c:v>
                </c:pt>
                <c:pt idx="1609">
                  <c:v>44214</c:v>
                </c:pt>
                <c:pt idx="1610">
                  <c:v>44211</c:v>
                </c:pt>
                <c:pt idx="1611">
                  <c:v>44210</c:v>
                </c:pt>
                <c:pt idx="1612">
                  <c:v>44209</c:v>
                </c:pt>
                <c:pt idx="1613">
                  <c:v>44208</c:v>
                </c:pt>
                <c:pt idx="1614">
                  <c:v>44207</c:v>
                </c:pt>
                <c:pt idx="1615">
                  <c:v>44204</c:v>
                </c:pt>
                <c:pt idx="1616">
                  <c:v>44203</c:v>
                </c:pt>
                <c:pt idx="1617">
                  <c:v>44202</c:v>
                </c:pt>
                <c:pt idx="1618">
                  <c:v>44201</c:v>
                </c:pt>
                <c:pt idx="1619">
                  <c:v>44200</c:v>
                </c:pt>
                <c:pt idx="1620">
                  <c:v>44195</c:v>
                </c:pt>
                <c:pt idx="1621">
                  <c:v>44194</c:v>
                </c:pt>
              </c:numCache>
            </c:numRef>
          </c:cat>
          <c:val>
            <c:numRef>
              <c:f>Tabelle1!$B$2:$B$1692</c:f>
              <c:numCache>
                <c:formatCode>General</c:formatCode>
                <c:ptCount val="1691"/>
                <c:pt idx="0">
                  <c:v>121.12</c:v>
                </c:pt>
                <c:pt idx="1">
                  <c:v>119.55</c:v>
                </c:pt>
                <c:pt idx="2">
                  <c:v>118.4</c:v>
                </c:pt>
                <c:pt idx="3">
                  <c:v>118.4</c:v>
                </c:pt>
                <c:pt idx="4">
                  <c:v>118.4</c:v>
                </c:pt>
                <c:pt idx="5">
                  <c:v>119.41</c:v>
                </c:pt>
                <c:pt idx="6">
                  <c:v>119.3</c:v>
                </c:pt>
                <c:pt idx="7">
                  <c:v>124.5</c:v>
                </c:pt>
                <c:pt idx="8">
                  <c:v>124.5</c:v>
                </c:pt>
                <c:pt idx="9">
                  <c:v>123.92</c:v>
                </c:pt>
                <c:pt idx="10">
                  <c:v>123.92</c:v>
                </c:pt>
                <c:pt idx="11">
                  <c:v>123.92</c:v>
                </c:pt>
                <c:pt idx="12">
                  <c:v>124.78</c:v>
                </c:pt>
                <c:pt idx="13">
                  <c:v>124.25</c:v>
                </c:pt>
                <c:pt idx="14">
                  <c:v>124.26</c:v>
                </c:pt>
                <c:pt idx="15">
                  <c:v>125.19</c:v>
                </c:pt>
                <c:pt idx="16">
                  <c:v>122.3</c:v>
                </c:pt>
                <c:pt idx="17">
                  <c:v>122.3</c:v>
                </c:pt>
                <c:pt idx="18">
                  <c:v>122.3</c:v>
                </c:pt>
                <c:pt idx="19">
                  <c:v>119.55</c:v>
                </c:pt>
                <c:pt idx="20">
                  <c:v>118.71</c:v>
                </c:pt>
                <c:pt idx="21">
                  <c:v>122.03</c:v>
                </c:pt>
                <c:pt idx="22">
                  <c:v>121.97</c:v>
                </c:pt>
                <c:pt idx="23">
                  <c:v>121.97</c:v>
                </c:pt>
                <c:pt idx="24">
                  <c:v>121.97</c:v>
                </c:pt>
                <c:pt idx="25">
                  <c:v>130.83000000000001</c:v>
                </c:pt>
                <c:pt idx="26">
                  <c:v>131.9</c:v>
                </c:pt>
                <c:pt idx="27">
                  <c:v>134.41</c:v>
                </c:pt>
                <c:pt idx="28">
                  <c:v>130.74</c:v>
                </c:pt>
                <c:pt idx="29">
                  <c:v>130.15</c:v>
                </c:pt>
                <c:pt idx="30">
                  <c:v>130.15</c:v>
                </c:pt>
                <c:pt idx="31">
                  <c:v>130.15</c:v>
                </c:pt>
                <c:pt idx="32">
                  <c:v>128.66999999999999</c:v>
                </c:pt>
                <c:pt idx="33">
                  <c:v>128.26</c:v>
                </c:pt>
                <c:pt idx="34">
                  <c:v>129.43</c:v>
                </c:pt>
                <c:pt idx="35">
                  <c:v>125.83</c:v>
                </c:pt>
                <c:pt idx="36">
                  <c:v>125.83</c:v>
                </c:pt>
                <c:pt idx="37">
                  <c:v>125.83</c:v>
                </c:pt>
                <c:pt idx="38">
                  <c:v>125.83</c:v>
                </c:pt>
                <c:pt idx="39">
                  <c:v>124.89</c:v>
                </c:pt>
                <c:pt idx="40">
                  <c:v>122.58</c:v>
                </c:pt>
                <c:pt idx="41">
                  <c:v>120.3</c:v>
                </c:pt>
                <c:pt idx="42">
                  <c:v>123</c:v>
                </c:pt>
                <c:pt idx="43">
                  <c:v>125.73</c:v>
                </c:pt>
                <c:pt idx="44">
                  <c:v>125.73</c:v>
                </c:pt>
                <c:pt idx="45">
                  <c:v>125.73</c:v>
                </c:pt>
                <c:pt idx="46">
                  <c:v>129.55000000000001</c:v>
                </c:pt>
                <c:pt idx="47">
                  <c:v>127.41</c:v>
                </c:pt>
                <c:pt idx="48">
                  <c:v>126.68</c:v>
                </c:pt>
                <c:pt idx="49">
                  <c:v>124.39</c:v>
                </c:pt>
                <c:pt idx="50">
                  <c:v>124.39</c:v>
                </c:pt>
                <c:pt idx="51">
                  <c:v>124.39</c:v>
                </c:pt>
                <c:pt idx="52">
                  <c:v>123.37</c:v>
                </c:pt>
                <c:pt idx="53">
                  <c:v>123.87</c:v>
                </c:pt>
                <c:pt idx="54">
                  <c:v>120.32</c:v>
                </c:pt>
                <c:pt idx="55">
                  <c:v>119.03</c:v>
                </c:pt>
                <c:pt idx="56">
                  <c:v>118.68</c:v>
                </c:pt>
                <c:pt idx="57">
                  <c:v>118.68</c:v>
                </c:pt>
                <c:pt idx="58">
                  <c:v>118.68</c:v>
                </c:pt>
                <c:pt idx="59">
                  <c:v>118.68</c:v>
                </c:pt>
                <c:pt idx="60">
                  <c:v>118.68</c:v>
                </c:pt>
                <c:pt idx="61" formatCode="0.00">
                  <c:v>116.65</c:v>
                </c:pt>
                <c:pt idx="62" formatCode="0.00">
                  <c:v>117.77</c:v>
                </c:pt>
                <c:pt idx="63" formatCode="0.00">
                  <c:v>120.82</c:v>
                </c:pt>
                <c:pt idx="64" formatCode="0.00">
                  <c:v>120.76</c:v>
                </c:pt>
                <c:pt idx="65" formatCode="0.00">
                  <c:v>120.76</c:v>
                </c:pt>
                <c:pt idx="66" formatCode="0.00">
                  <c:v>120.76</c:v>
                </c:pt>
                <c:pt idx="67" formatCode="0.00">
                  <c:v>121.31</c:v>
                </c:pt>
                <c:pt idx="68" formatCode="0.00">
                  <c:v>123.01</c:v>
                </c:pt>
                <c:pt idx="69" formatCode="0.00">
                  <c:v>121.14</c:v>
                </c:pt>
                <c:pt idx="70" formatCode="0.00">
                  <c:v>123.27</c:v>
                </c:pt>
                <c:pt idx="71" formatCode="0.00">
                  <c:v>122.61</c:v>
                </c:pt>
                <c:pt idx="72" formatCode="0.00">
                  <c:v>122.61</c:v>
                </c:pt>
                <c:pt idx="73" formatCode="0.00">
                  <c:v>122.61</c:v>
                </c:pt>
                <c:pt idx="74" formatCode="0.00">
                  <c:v>121.26</c:v>
                </c:pt>
                <c:pt idx="75" formatCode="0.00">
                  <c:v>120.24</c:v>
                </c:pt>
                <c:pt idx="76" formatCode="0.00">
                  <c:v>120.85</c:v>
                </c:pt>
                <c:pt idx="77" formatCode="0.00">
                  <c:v>119.39</c:v>
                </c:pt>
                <c:pt idx="78" formatCode="0.00">
                  <c:v>118.33</c:v>
                </c:pt>
                <c:pt idx="79" formatCode="0.00">
                  <c:v>118.33</c:v>
                </c:pt>
                <c:pt idx="80" formatCode="0.00">
                  <c:v>118.33</c:v>
                </c:pt>
                <c:pt idx="81" formatCode="0.00">
                  <c:v>117.47</c:v>
                </c:pt>
                <c:pt idx="82" formatCode="0.00">
                  <c:v>118.15</c:v>
                </c:pt>
                <c:pt idx="83" formatCode="0.00">
                  <c:v>114.29</c:v>
                </c:pt>
                <c:pt idx="84" formatCode="0.00">
                  <c:v>114.94</c:v>
                </c:pt>
                <c:pt idx="85" formatCode="0.00">
                  <c:v>114.94</c:v>
                </c:pt>
                <c:pt idx="86" formatCode="0.00">
                  <c:v>114.94</c:v>
                </c:pt>
                <c:pt idx="87" formatCode="0.00">
                  <c:v>114.94</c:v>
                </c:pt>
                <c:pt idx="88" formatCode="0.00">
                  <c:v>114.94</c:v>
                </c:pt>
                <c:pt idx="89" formatCode="0.00">
                  <c:v>115.89</c:v>
                </c:pt>
                <c:pt idx="90" formatCode="0.00">
                  <c:v>113.73</c:v>
                </c:pt>
                <c:pt idx="91">
                  <c:v>109.75</c:v>
                </c:pt>
                <c:pt idx="92">
                  <c:v>111.01</c:v>
                </c:pt>
                <c:pt idx="93">
                  <c:v>111.01</c:v>
                </c:pt>
                <c:pt idx="94">
                  <c:v>111.01</c:v>
                </c:pt>
                <c:pt idx="95">
                  <c:v>110.8</c:v>
                </c:pt>
                <c:pt idx="96">
                  <c:v>114.74</c:v>
                </c:pt>
                <c:pt idx="97">
                  <c:v>111.91</c:v>
                </c:pt>
                <c:pt idx="98">
                  <c:v>110.38</c:v>
                </c:pt>
                <c:pt idx="99">
                  <c:v>109.73</c:v>
                </c:pt>
                <c:pt idx="100">
                  <c:v>109.73</c:v>
                </c:pt>
                <c:pt idx="101">
                  <c:v>109.73</c:v>
                </c:pt>
                <c:pt idx="102">
                  <c:v>112.87</c:v>
                </c:pt>
                <c:pt idx="103">
                  <c:v>116.12</c:v>
                </c:pt>
                <c:pt idx="104">
                  <c:v>119.08</c:v>
                </c:pt>
                <c:pt idx="105">
                  <c:v>119.09</c:v>
                </c:pt>
                <c:pt idx="106">
                  <c:v>118.73</c:v>
                </c:pt>
                <c:pt idx="107">
                  <c:v>118.73</c:v>
                </c:pt>
                <c:pt idx="108">
                  <c:v>118.73</c:v>
                </c:pt>
                <c:pt idx="109">
                  <c:v>121.35</c:v>
                </c:pt>
                <c:pt idx="110">
                  <c:v>123.49</c:v>
                </c:pt>
                <c:pt idx="111">
                  <c:v>123.04</c:v>
                </c:pt>
                <c:pt idx="112">
                  <c:v>120.62</c:v>
                </c:pt>
                <c:pt idx="113">
                  <c:v>120.17</c:v>
                </c:pt>
                <c:pt idx="114">
                  <c:v>120.17</c:v>
                </c:pt>
                <c:pt idx="115">
                  <c:v>120.17</c:v>
                </c:pt>
                <c:pt idx="116">
                  <c:v>122.19</c:v>
                </c:pt>
                <c:pt idx="117">
                  <c:v>125.85</c:v>
                </c:pt>
                <c:pt idx="118">
                  <c:v>126.02</c:v>
                </c:pt>
                <c:pt idx="119">
                  <c:v>132.21</c:v>
                </c:pt>
                <c:pt idx="120">
                  <c:v>130.5</c:v>
                </c:pt>
                <c:pt idx="121">
                  <c:v>130.5</c:v>
                </c:pt>
                <c:pt idx="122">
                  <c:v>130.5</c:v>
                </c:pt>
                <c:pt idx="123">
                  <c:v>130.38999999999999</c:v>
                </c:pt>
                <c:pt idx="124">
                  <c:v>129.31</c:v>
                </c:pt>
                <c:pt idx="125">
                  <c:v>128.26</c:v>
                </c:pt>
                <c:pt idx="126">
                  <c:v>125.58</c:v>
                </c:pt>
                <c:pt idx="127">
                  <c:v>123.79</c:v>
                </c:pt>
                <c:pt idx="128">
                  <c:v>123.79</c:v>
                </c:pt>
                <c:pt idx="129">
                  <c:v>123.79</c:v>
                </c:pt>
                <c:pt idx="130">
                  <c:v>122.6</c:v>
                </c:pt>
                <c:pt idx="131">
                  <c:v>121.67</c:v>
                </c:pt>
                <c:pt idx="132">
                  <c:v>119.93</c:v>
                </c:pt>
                <c:pt idx="133">
                  <c:v>121.78</c:v>
                </c:pt>
                <c:pt idx="134">
                  <c:v>121.5</c:v>
                </c:pt>
                <c:pt idx="135">
                  <c:v>121.5</c:v>
                </c:pt>
                <c:pt idx="136">
                  <c:v>121.5</c:v>
                </c:pt>
                <c:pt idx="137">
                  <c:v>119.16</c:v>
                </c:pt>
                <c:pt idx="138">
                  <c:v>125.01</c:v>
                </c:pt>
                <c:pt idx="139">
                  <c:v>122.41</c:v>
                </c:pt>
                <c:pt idx="140">
                  <c:v>122.94</c:v>
                </c:pt>
                <c:pt idx="141">
                  <c:v>119.33</c:v>
                </c:pt>
                <c:pt idx="142">
                  <c:v>119.33</c:v>
                </c:pt>
                <c:pt idx="143">
                  <c:v>119.33</c:v>
                </c:pt>
                <c:pt idx="144">
                  <c:v>114.65</c:v>
                </c:pt>
                <c:pt idx="145">
                  <c:v>121.98</c:v>
                </c:pt>
                <c:pt idx="146">
                  <c:v>123.36</c:v>
                </c:pt>
                <c:pt idx="147">
                  <c:v>118.46</c:v>
                </c:pt>
                <c:pt idx="148">
                  <c:v>118.4</c:v>
                </c:pt>
                <c:pt idx="149">
                  <c:v>118.4</c:v>
                </c:pt>
                <c:pt idx="150">
                  <c:v>118.4</c:v>
                </c:pt>
                <c:pt idx="151">
                  <c:v>128.13</c:v>
                </c:pt>
                <c:pt idx="152">
                  <c:v>131.38999999999999</c:v>
                </c:pt>
                <c:pt idx="153">
                  <c:v>129.57</c:v>
                </c:pt>
                <c:pt idx="154">
                  <c:v>128.63</c:v>
                </c:pt>
                <c:pt idx="155">
                  <c:v>130.06</c:v>
                </c:pt>
                <c:pt idx="156">
                  <c:v>130.06</c:v>
                </c:pt>
                <c:pt idx="157">
                  <c:v>130.06</c:v>
                </c:pt>
                <c:pt idx="158">
                  <c:v>127</c:v>
                </c:pt>
                <c:pt idx="159">
                  <c:v>123.51</c:v>
                </c:pt>
                <c:pt idx="160">
                  <c:v>122.8</c:v>
                </c:pt>
                <c:pt idx="161">
                  <c:v>121.44</c:v>
                </c:pt>
                <c:pt idx="162">
                  <c:v>121.05</c:v>
                </c:pt>
                <c:pt idx="163">
                  <c:v>121.05</c:v>
                </c:pt>
                <c:pt idx="164">
                  <c:v>121.05</c:v>
                </c:pt>
                <c:pt idx="165">
                  <c:v>120.91</c:v>
                </c:pt>
                <c:pt idx="166">
                  <c:v>120.75</c:v>
                </c:pt>
                <c:pt idx="167">
                  <c:v>119.3</c:v>
                </c:pt>
                <c:pt idx="168">
                  <c:v>118.87</c:v>
                </c:pt>
                <c:pt idx="169">
                  <c:v>115.19</c:v>
                </c:pt>
                <c:pt idx="170">
                  <c:v>115.19</c:v>
                </c:pt>
                <c:pt idx="171" formatCode="&quot;€&quot;#,##0.00_);[Red]\(&quot;€&quot;#,##0.00\)">
                  <c:v>115.19</c:v>
                </c:pt>
                <c:pt idx="172" formatCode="&quot;€&quot;#,##0.00_);[Red]\(&quot;€&quot;#,##0.00\)">
                  <c:v>113.9</c:v>
                </c:pt>
                <c:pt idx="173" formatCode="&quot;€&quot;#,##0.00_);[Red]\(&quot;€&quot;#,##0.00\)">
                  <c:v>115.23</c:v>
                </c:pt>
                <c:pt idx="174" formatCode="&quot;€&quot;#,##0.00_);[Red]\(&quot;€&quot;#,##0.00\)">
                  <c:v>115.73</c:v>
                </c:pt>
                <c:pt idx="175" formatCode="&quot;€&quot;#,##0.00_);[Red]\(&quot;€&quot;#,##0.00\)">
                  <c:v>112.87</c:v>
                </c:pt>
                <c:pt idx="176" formatCode="&quot;€&quot;#,##0.00_);[Red]\(&quot;€&quot;#,##0.00\)">
                  <c:v>109.42</c:v>
                </c:pt>
                <c:pt idx="177" formatCode="&quot;€&quot;#,##0.00_);[Red]\(&quot;€&quot;#,##0.00\)">
                  <c:v>109.42</c:v>
                </c:pt>
                <c:pt idx="178" formatCode="&quot;€&quot;#,##0.00_);[Red]\(&quot;€&quot;#,##0.00\)">
                  <c:v>109.42</c:v>
                </c:pt>
                <c:pt idx="179" formatCode="&quot;€&quot;#,##0.00_);[Red]\(&quot;€&quot;#,##0.00\)">
                  <c:v>109.13</c:v>
                </c:pt>
                <c:pt idx="180" formatCode="&quot;€&quot;#,##0.00_);[Red]\(&quot;€&quot;#,##0.00\)">
                  <c:v>109.13</c:v>
                </c:pt>
                <c:pt idx="181" formatCode="&quot;€&quot;#,##0.00_);[Red]\(&quot;€&quot;#,##0.00\)">
                  <c:v>109.01</c:v>
                </c:pt>
                <c:pt idx="182" formatCode="&quot;€&quot;#,##0.00_);[Red]\(&quot;€&quot;#,##0.00\)">
                  <c:v>111.48</c:v>
                </c:pt>
                <c:pt idx="183" formatCode="&quot;€&quot;#,##0.00_);[Red]\(&quot;€&quot;#,##0.00\)">
                  <c:v>111.48</c:v>
                </c:pt>
                <c:pt idx="184" formatCode="&quot;€&quot;#,##0.00_);[Red]\(&quot;€&quot;#,##0.00\)">
                  <c:v>111.48</c:v>
                </c:pt>
                <c:pt idx="185" formatCode="&quot;€&quot;#,##0.00_);[Red]\(&quot;€&quot;#,##0.00\)">
                  <c:v>111.48</c:v>
                </c:pt>
                <c:pt idx="186" formatCode="&quot;€&quot;#,##0.00_);[Red]\(&quot;€&quot;#,##0.00\)">
                  <c:v>111.48</c:v>
                </c:pt>
                <c:pt idx="187" formatCode="&quot;€&quot;#,##0.00_);[Red]\(&quot;€&quot;#,##0.00\)">
                  <c:v>111.48</c:v>
                </c:pt>
                <c:pt idx="188" formatCode="&quot;€&quot;#,##0.00_);[Red]\(&quot;€&quot;#,##0.00\)">
                  <c:v>111.45</c:v>
                </c:pt>
                <c:pt idx="189" formatCode="&quot;€&quot;#,##0.00_);[Red]\(&quot;€&quot;#,##0.00\)">
                  <c:v>108.05</c:v>
                </c:pt>
                <c:pt idx="190" formatCode="&quot;€&quot;#,##0.00_);[Red]\(&quot;€&quot;#,##0.00\)">
                  <c:v>108.05</c:v>
                </c:pt>
                <c:pt idx="191" formatCode="&quot;€&quot;#,##0.00_);[Red]\(&quot;€&quot;#,##0.00\)">
                  <c:v>108.05</c:v>
                </c:pt>
                <c:pt idx="192" formatCode="&quot;€&quot;#,##0.00_);[Red]\(&quot;€&quot;#,##0.00\)">
                  <c:v>105.13</c:v>
                </c:pt>
                <c:pt idx="193" formatCode="&quot;€&quot;#,##0.00_);[Red]\(&quot;€&quot;#,##0.00\)">
                  <c:v>104.2</c:v>
                </c:pt>
                <c:pt idx="194" formatCode="&quot;€&quot;#,##0.00_);[Red]\(&quot;€&quot;#,##0.00\)">
                  <c:v>104.27</c:v>
                </c:pt>
                <c:pt idx="195" formatCode="&quot;€&quot;#,##0.00_);[Red]\(&quot;€&quot;#,##0.00\)">
                  <c:v>104.44</c:v>
                </c:pt>
                <c:pt idx="196" formatCode="&quot;€&quot;#,##0.00_);[Red]\(&quot;€&quot;#,##0.00\)">
                  <c:v>105.55</c:v>
                </c:pt>
                <c:pt idx="197" formatCode="&quot;€&quot;#,##0.00_);[Red]\(&quot;€&quot;#,##0.00\)">
                  <c:v>105.55</c:v>
                </c:pt>
                <c:pt idx="198" formatCode="&quot;€&quot;#,##0.00_);[Red]\(&quot;€&quot;#,##0.00\)">
                  <c:v>105.55</c:v>
                </c:pt>
                <c:pt idx="199" formatCode="&quot;€&quot;#,##0.00_);[Red]\(&quot;€&quot;#,##0.00\)">
                  <c:v>106.84</c:v>
                </c:pt>
                <c:pt idx="200" formatCode="&quot;€&quot;#,##0.00_);[Red]\(&quot;€&quot;#,##0.00\)">
                  <c:v>105.37</c:v>
                </c:pt>
                <c:pt idx="201" formatCode="&quot;€&quot;#,##0.00_);[Red]\(&quot;€&quot;#,##0.00\)">
                  <c:v>104.93</c:v>
                </c:pt>
                <c:pt idx="202" formatCode="&quot;€&quot;#,##0.00_);[Red]\(&quot;€&quot;#,##0.00\)">
                  <c:v>103.86</c:v>
                </c:pt>
                <c:pt idx="203" formatCode="&quot;€&quot;#,##0.00_);[Red]\(&quot;€&quot;#,##0.00\)">
                  <c:v>104.38</c:v>
                </c:pt>
                <c:pt idx="204" formatCode="&quot;€&quot;#,##0.00_);[Red]\(&quot;€&quot;#,##0.00\)">
                  <c:v>104.38</c:v>
                </c:pt>
                <c:pt idx="205" formatCode="&quot;€&quot;#,##0.00_);[Red]\(&quot;€&quot;#,##0.00\)">
                  <c:v>104.38</c:v>
                </c:pt>
                <c:pt idx="206" formatCode="&quot;€&quot;#,##0.00_);[Red]\(&quot;€&quot;#,##0.00\)">
                  <c:v>103.92</c:v>
                </c:pt>
                <c:pt idx="207" formatCode="&quot;€&quot;#,##0.00_);[Red]\(&quot;€&quot;#,##0.00\)">
                  <c:v>103.13</c:v>
                </c:pt>
                <c:pt idx="208" formatCode="&quot;€&quot;#,##0.00_);[Red]\(&quot;€&quot;#,##0.00\)">
                  <c:v>103.18</c:v>
                </c:pt>
                <c:pt idx="209" formatCode="&quot;€&quot;#,##0.00_);[Red]\(&quot;€&quot;#,##0.00\)">
                  <c:v>103.24</c:v>
                </c:pt>
                <c:pt idx="210" formatCode="&quot;€&quot;#,##0.00_);[Red]\(&quot;€&quot;#,##0.00\)">
                  <c:v>104.53</c:v>
                </c:pt>
                <c:pt idx="211" formatCode="&quot;€&quot;#,##0.00_);[Red]\(&quot;€&quot;#,##0.00\)">
                  <c:v>104.53</c:v>
                </c:pt>
                <c:pt idx="212" formatCode="&quot;€&quot;#,##0.00_);[Red]\(&quot;€&quot;#,##0.00\)">
                  <c:v>104.53</c:v>
                </c:pt>
                <c:pt idx="213" formatCode="&quot;€&quot;#,##0.00_);[Red]\(&quot;€&quot;#,##0.00\)">
                  <c:v>104.53</c:v>
                </c:pt>
                <c:pt idx="214" formatCode="&quot;€&quot;#,##0.00_);[Red]\(&quot;€&quot;#,##0.00\)">
                  <c:v>101.33</c:v>
                </c:pt>
                <c:pt idx="215" formatCode="&quot;€&quot;#,##0.00_);[Red]\(&quot;€&quot;#,##0.00\)">
                  <c:v>101.18</c:v>
                </c:pt>
                <c:pt idx="216" formatCode="&quot;€&quot;#,##0.00_);[Red]\(&quot;€&quot;#,##0.00\)">
                  <c:v>97.98</c:v>
                </c:pt>
                <c:pt idx="217" formatCode="&quot;€&quot;#,##0.00_);[Red]\(&quot;€&quot;#,##0.00\)">
                  <c:v>96.65</c:v>
                </c:pt>
                <c:pt idx="218" formatCode="&quot;€&quot;#,##0.00_);[Red]\(&quot;€&quot;#,##0.00\)">
                  <c:v>92.95</c:v>
                </c:pt>
                <c:pt idx="219" formatCode="&quot;€&quot;#,##0.00_);[Red]\(&quot;€&quot;#,##0.00\)">
                  <c:v>92.95</c:v>
                </c:pt>
                <c:pt idx="220" formatCode="&quot;€&quot;#,##0.00_);[Red]\(&quot;€&quot;#,##0.00\)">
                  <c:v>92.95</c:v>
                </c:pt>
                <c:pt idx="221" formatCode="&quot;€&quot;#,##0.00_);[Red]\(&quot;€&quot;#,##0.00\)">
                  <c:v>92.97</c:v>
                </c:pt>
                <c:pt idx="222" formatCode="&quot;€&quot;#,##0.00_);[Red]\(&quot;€&quot;#,##0.00\)">
                  <c:v>96.76</c:v>
                </c:pt>
                <c:pt idx="223" formatCode="&quot;€&quot;#,##0.00_);[Red]\(&quot;€&quot;#,##0.00\)">
                  <c:v>95.53</c:v>
                </c:pt>
                <c:pt idx="224" formatCode="&quot;€&quot;#,##0.00_);[Red]\(&quot;€&quot;#,##0.00\)">
                  <c:v>96.3</c:v>
                </c:pt>
                <c:pt idx="225" formatCode="&quot;€&quot;#,##0.00_);[Red]\(&quot;€&quot;#,##0.00\)">
                  <c:v>97.19</c:v>
                </c:pt>
                <c:pt idx="226" formatCode="&quot;€&quot;#,##0.00_);[Red]\(&quot;€&quot;#,##0.00\)">
                  <c:v>97.19</c:v>
                </c:pt>
                <c:pt idx="227" formatCode="&quot;€&quot;#,##0.00_);[Red]\(&quot;€&quot;#,##0.00\)">
                  <c:v>97.19</c:v>
                </c:pt>
                <c:pt idx="228" formatCode="&quot;€&quot;#,##0.00_);[Red]\(&quot;€&quot;#,##0.00\)">
                  <c:v>97.63</c:v>
                </c:pt>
                <c:pt idx="229" formatCode="&quot;€&quot;#,##0.00_);[Red]\(&quot;€&quot;#,##0.00\)">
                  <c:v>100.67</c:v>
                </c:pt>
                <c:pt idx="230" formatCode="&quot;€&quot;#,##0.00_);[Red]\(&quot;€&quot;#,##0.00\)">
                  <c:v>99.64</c:v>
                </c:pt>
                <c:pt idx="231" formatCode="&quot;€&quot;#,##0.00_);[Red]\(&quot;€&quot;#,##0.00\)">
                  <c:v>100.15</c:v>
                </c:pt>
                <c:pt idx="232" formatCode="&quot;€&quot;#,##0.00_);[Red]\(&quot;€&quot;#,##0.00\)">
                  <c:v>95.74</c:v>
                </c:pt>
                <c:pt idx="233" formatCode="&quot;€&quot;#,##0.00_);[Red]\(&quot;€&quot;#,##0.00\)">
                  <c:v>95.74</c:v>
                </c:pt>
                <c:pt idx="234" formatCode="&quot;€&quot;#,##0.00_);[Red]\(&quot;€&quot;#,##0.00\)">
                  <c:v>95.74</c:v>
                </c:pt>
                <c:pt idx="235" formatCode="&quot;€&quot;#,##0.00_);[Red]\(&quot;€&quot;#,##0.00\)">
                  <c:v>94.23</c:v>
                </c:pt>
                <c:pt idx="236" formatCode="&quot;€&quot;#,##0.00_);[Red]\(&quot;€&quot;#,##0.00\)">
                  <c:v>95.69</c:v>
                </c:pt>
                <c:pt idx="237" formatCode="&quot;€&quot;#,##0.00_);[Red]\(&quot;€&quot;#,##0.00\)">
                  <c:v>93.17</c:v>
                </c:pt>
                <c:pt idx="238" formatCode="&quot;€&quot;#,##0.00_);[Red]\(&quot;€&quot;#,##0.00\)">
                  <c:v>97.21</c:v>
                </c:pt>
                <c:pt idx="239" formatCode="&quot;€&quot;#,##0.00_);[Red]\(&quot;€&quot;#,##0.00\)">
                  <c:v>99.78</c:v>
                </c:pt>
                <c:pt idx="240" formatCode="&quot;€&quot;#,##0.00_);[Red]\(&quot;€&quot;#,##0.00\)">
                  <c:v>99.78</c:v>
                </c:pt>
                <c:pt idx="241" formatCode="&quot;€&quot;#,##0.00_);[Red]\(&quot;€&quot;#,##0.00\)">
                  <c:v>99.78</c:v>
                </c:pt>
                <c:pt idx="242" formatCode="&quot;€&quot;#,##0.00_);[Red]\(&quot;€&quot;#,##0.00\)">
                  <c:v>99.07</c:v>
                </c:pt>
                <c:pt idx="243" formatCode="&quot;€&quot;#,##0.00_);[Red]\(&quot;€&quot;#,##0.00\)">
                  <c:v>98.13</c:v>
                </c:pt>
                <c:pt idx="244" formatCode="&quot;€&quot;#,##0.00_);[Red]\(&quot;€&quot;#,##0.00\)">
                  <c:v>97.38</c:v>
                </c:pt>
                <c:pt idx="245" formatCode="&quot;€&quot;#,##0.00_);[Red]\(&quot;€&quot;#,##0.00\)">
                  <c:v>98.03</c:v>
                </c:pt>
                <c:pt idx="246" formatCode="&quot;€&quot;#,##0.00_);[Red]\(&quot;€&quot;#,##0.00\)">
                  <c:v>100.08</c:v>
                </c:pt>
                <c:pt idx="247" formatCode="&quot;€&quot;#,##0.00_);[Red]\(&quot;€&quot;#,##0.00\)">
                  <c:v>100.08</c:v>
                </c:pt>
                <c:pt idx="248" formatCode="&quot;€&quot;#,##0.00_);[Red]\(&quot;€&quot;#,##0.00\)">
                  <c:v>100.08</c:v>
                </c:pt>
                <c:pt idx="249" formatCode="&quot;€&quot;#,##0.00_);[Red]\(&quot;€&quot;#,##0.00\)">
                  <c:v>99.87</c:v>
                </c:pt>
                <c:pt idx="250" formatCode="&quot;€&quot;#,##0.00_);[Red]\(&quot;€&quot;#,##0.00\)">
                  <c:v>97.91</c:v>
                </c:pt>
                <c:pt idx="251" formatCode="&quot;€&quot;#,##0.00_);[Red]\(&quot;€&quot;#,##0.00\)">
                  <c:v>100.57</c:v>
                </c:pt>
                <c:pt idx="252" formatCode="&quot;€&quot;#,##0.00_);[Red]\(&quot;€&quot;#,##0.00\)">
                  <c:v>107.41</c:v>
                </c:pt>
                <c:pt idx="253" formatCode="&quot;€&quot;#,##0.00_);[Red]\(&quot;€&quot;#,##0.00\)">
                  <c:v>104.96</c:v>
                </c:pt>
                <c:pt idx="254" formatCode="&quot;€&quot;#,##0.00_);[Red]\(&quot;€&quot;#,##0.00\)">
                  <c:v>104.96</c:v>
                </c:pt>
                <c:pt idx="255" formatCode="&quot;€&quot;#,##0.00_);[Red]\(&quot;€&quot;#,##0.00\)">
                  <c:v>104.96</c:v>
                </c:pt>
                <c:pt idx="256" formatCode="&quot;€&quot;#,##0.00_);[Red]\(&quot;€&quot;#,##0.00\)">
                  <c:v>110.81</c:v>
                </c:pt>
                <c:pt idx="257" formatCode="&quot;€&quot;#,##0.00_);[Red]\(&quot;€&quot;#,##0.00\)">
                  <c:v>114.13</c:v>
                </c:pt>
                <c:pt idx="258" formatCode="&quot;€&quot;#,##0.00_);[Red]\(&quot;€&quot;#,##0.00\)">
                  <c:v>112.27</c:v>
                </c:pt>
                <c:pt idx="259" formatCode="&quot;€&quot;#,##0.00_);[Red]\(&quot;€&quot;#,##0.00\)">
                  <c:v>109.3</c:v>
                </c:pt>
                <c:pt idx="260" formatCode="&quot;€&quot;#,##0.00_);[Red]\(&quot;€&quot;#,##0.00\)">
                  <c:v>102.56</c:v>
                </c:pt>
                <c:pt idx="261" formatCode="&quot;€&quot;#,##0.00_);[Red]\(&quot;€&quot;#,##0.00\)">
                  <c:v>102.56</c:v>
                </c:pt>
                <c:pt idx="262" formatCode="&quot;€&quot;#,##0.00_);[Red]\(&quot;€&quot;#,##0.00\)">
                  <c:v>102.56</c:v>
                </c:pt>
                <c:pt idx="263" formatCode="&quot;€&quot;#,##0.00_);[Red]\(&quot;€&quot;#,##0.00\)">
                  <c:v>103.76</c:v>
                </c:pt>
                <c:pt idx="264" formatCode="&quot;€&quot;#,##0.00_);[Red]\(&quot;€&quot;#,##0.00\)">
                  <c:v>103.67</c:v>
                </c:pt>
                <c:pt idx="265" formatCode="&quot;€&quot;#,##0.00_);[Red]\(&quot;€&quot;#,##0.00\)">
                  <c:v>100.86</c:v>
                </c:pt>
                <c:pt idx="266" formatCode="&quot;€&quot;#,##0.00_);[Red]\(&quot;€&quot;#,##0.00\)">
                  <c:v>101.06</c:v>
                </c:pt>
                <c:pt idx="267" formatCode="&quot;€&quot;#,##0.00_);[Red]\(&quot;€&quot;#,##0.00\)">
                  <c:v>98.35</c:v>
                </c:pt>
                <c:pt idx="268" formatCode="&quot;€&quot;#,##0.00_);[Red]\(&quot;€&quot;#,##0.00\)">
                  <c:v>98.35</c:v>
                </c:pt>
                <c:pt idx="269" formatCode="&quot;€&quot;#,##0.00_);[Red]\(&quot;€&quot;#,##0.00\)">
                  <c:v>98.35</c:v>
                </c:pt>
                <c:pt idx="270" formatCode="&quot;€&quot;#,##0.00_);[Red]\(&quot;€&quot;#,##0.00\)">
                  <c:v>96.68</c:v>
                </c:pt>
                <c:pt idx="271" formatCode="&quot;€&quot;#,##0.00_);[Red]\(&quot;€&quot;#,##0.00\)">
                  <c:v>95.71</c:v>
                </c:pt>
                <c:pt idx="272" formatCode="&quot;€&quot;#,##0.00_);[Red]\(&quot;€&quot;#,##0.00\)">
                  <c:v>94</c:v>
                </c:pt>
                <c:pt idx="273" formatCode="&quot;€&quot;#,##0.00_);[Red]\(&quot;€&quot;#,##0.00\)">
                  <c:v>94.21</c:v>
                </c:pt>
                <c:pt idx="274" formatCode="&quot;€&quot;#,##0.00_);[Red]\(&quot;€&quot;#,##0.00\)">
                  <c:v>93.26</c:v>
                </c:pt>
                <c:pt idx="275" formatCode="&quot;€&quot;#,##0.00_);[Red]\(&quot;€&quot;#,##0.00\)">
                  <c:v>93.26</c:v>
                </c:pt>
                <c:pt idx="276" formatCode="&quot;€&quot;#,##0.00_);[Red]\(&quot;€&quot;#,##0.00\)">
                  <c:v>93.26</c:v>
                </c:pt>
                <c:pt idx="277" formatCode="&quot;€&quot;#,##0.00_);[Red]\(&quot;€&quot;#,##0.00\)">
                  <c:v>92.23</c:v>
                </c:pt>
                <c:pt idx="278" formatCode="&quot;€&quot;#,##0.00_);[Red]\(&quot;€&quot;#,##0.00\)">
                  <c:v>90.52</c:v>
                </c:pt>
                <c:pt idx="279" formatCode="&quot;€&quot;#,##0.00_);[Red]\(&quot;€&quot;#,##0.00\)">
                  <c:v>90.43</c:v>
                </c:pt>
                <c:pt idx="280" formatCode="&quot;€&quot;#,##0.00_);[Red]\(&quot;€&quot;#,##0.00\)">
                  <c:v>90.42</c:v>
                </c:pt>
                <c:pt idx="281" formatCode="&quot;€&quot;#,##0.00_);[Red]\(&quot;€&quot;#,##0.00\)">
                  <c:v>87.91</c:v>
                </c:pt>
                <c:pt idx="282" formatCode="&quot;€&quot;#,##0.00_);[Red]\(&quot;€&quot;#,##0.00\)">
                  <c:v>87.91</c:v>
                </c:pt>
                <c:pt idx="283" formatCode="&quot;€&quot;#,##0.00_);[Red]\(&quot;€&quot;#,##0.00\)">
                  <c:v>87.91</c:v>
                </c:pt>
                <c:pt idx="284" formatCode="&quot;€&quot;#,##0.00_);[Red]\(&quot;€&quot;#,##0.00\)">
                  <c:v>84.89</c:v>
                </c:pt>
                <c:pt idx="285" formatCode="&quot;€&quot;#,##0.00_);[Red]\(&quot;€&quot;#,##0.00\)">
                  <c:v>83.84</c:v>
                </c:pt>
                <c:pt idx="286" formatCode="&quot;€&quot;#,##0.00_);[Red]\(&quot;€&quot;#,##0.00\)">
                  <c:v>83.7</c:v>
                </c:pt>
                <c:pt idx="287" formatCode="&quot;€&quot;#,##0.00_);[Red]\(&quot;€&quot;#,##0.00\)">
                  <c:v>85.01</c:v>
                </c:pt>
                <c:pt idx="288" formatCode="&quot;€&quot;#,##0.00_);[Red]\(&quot;€&quot;#,##0.00\)">
                  <c:v>83.41</c:v>
                </c:pt>
                <c:pt idx="289" formatCode="&quot;€&quot;#,##0.00_);[Red]\(&quot;€&quot;#,##0.00\)">
                  <c:v>83.41</c:v>
                </c:pt>
                <c:pt idx="290" formatCode="&quot;€&quot;#,##0.00_);[Red]\(&quot;€&quot;#,##0.00\)">
                  <c:v>83.41</c:v>
                </c:pt>
                <c:pt idx="291" formatCode="&quot;€&quot;#,##0.00_);[Red]\(&quot;€&quot;#,##0.00\)">
                  <c:v>83.06</c:v>
                </c:pt>
                <c:pt idx="292" formatCode="&quot;€&quot;#,##0.00_);[Red]\(&quot;€&quot;#,##0.00\)">
                  <c:v>81.91</c:v>
                </c:pt>
                <c:pt idx="293" formatCode="&quot;€&quot;#,##0.00_);[Red]\(&quot;€&quot;#,##0.00\)">
                  <c:v>81.069999999999993</c:v>
                </c:pt>
                <c:pt idx="294" formatCode="&quot;€&quot;#,##0.00_);[Red]\(&quot;€&quot;#,##0.00\)">
                  <c:v>82.09</c:v>
                </c:pt>
                <c:pt idx="295" formatCode="&quot;€&quot;#,##0.00_);[Red]\(&quot;€&quot;#,##0.00\)">
                  <c:v>81.13</c:v>
                </c:pt>
                <c:pt idx="296" formatCode="&quot;€&quot;#,##0.00_);[Red]\(&quot;€&quot;#,##0.00\)">
                  <c:v>81.13</c:v>
                </c:pt>
                <c:pt idx="297" formatCode="&quot;€&quot;#,##0.00_);[Red]\(&quot;€&quot;#,##0.00\)">
                  <c:v>81.13</c:v>
                </c:pt>
                <c:pt idx="298" formatCode="&quot;€&quot;#,##0.00_);[Red]\(&quot;€&quot;#,##0.00\)">
                  <c:v>80.11</c:v>
                </c:pt>
                <c:pt idx="299" formatCode="&quot;€&quot;#,##0.00_);[Red]\(&quot;€&quot;#,##0.00\)">
                  <c:v>80.510000000000005</c:v>
                </c:pt>
                <c:pt idx="300" formatCode="&quot;€&quot;#,##0.00_);[Red]\(&quot;€&quot;#,##0.00\)">
                  <c:v>79.510000000000005</c:v>
                </c:pt>
                <c:pt idx="301" formatCode="&quot;€&quot;#,##0.00_);[Red]\(&quot;€&quot;#,##0.00\)">
                  <c:v>79.23</c:v>
                </c:pt>
                <c:pt idx="302" formatCode="&quot;€&quot;#,##0.00_);[Red]\(&quot;€&quot;#,##0.00\)">
                  <c:v>78.97</c:v>
                </c:pt>
                <c:pt idx="303" formatCode="&quot;€&quot;#,##0.00_);[Red]\(&quot;€&quot;#,##0.00\)">
                  <c:v>78.97</c:v>
                </c:pt>
                <c:pt idx="304" formatCode="&quot;€&quot;#,##0.00_);[Red]\(&quot;€&quot;#,##0.00\)">
                  <c:v>78.97</c:v>
                </c:pt>
                <c:pt idx="305" formatCode="&quot;€&quot;#,##0.00_);[Red]\(&quot;€&quot;#,##0.00\)">
                  <c:v>78.2</c:v>
                </c:pt>
                <c:pt idx="306" formatCode="&quot;€&quot;#,##0.00_);[Red]\(&quot;€&quot;#,##0.00\)">
                  <c:v>78.27</c:v>
                </c:pt>
                <c:pt idx="307" formatCode="&quot;€&quot;#,##0.00_);[Red]\(&quot;€&quot;#,##0.00\)">
                  <c:v>77.73</c:v>
                </c:pt>
                <c:pt idx="308" formatCode="&quot;€&quot;#,##0.00_);[Red]\(&quot;€&quot;#,##0.00\)">
                  <c:v>76.72</c:v>
                </c:pt>
                <c:pt idx="309" formatCode="&quot;€&quot;#,##0.00_);[Red]\(&quot;€&quot;#,##0.00\)">
                  <c:v>76.260000000000005</c:v>
                </c:pt>
                <c:pt idx="310" formatCode="&quot;€&quot;#,##0.00_);[Red]\(&quot;€&quot;#,##0.00\)">
                  <c:v>76.260000000000005</c:v>
                </c:pt>
                <c:pt idx="311" formatCode="&quot;€&quot;#,##0.00_);[Red]\(&quot;€&quot;#,##0.00\)">
                  <c:v>76.260000000000005</c:v>
                </c:pt>
                <c:pt idx="312" formatCode="&quot;€&quot;#,##0.00_);[Red]\(&quot;€&quot;#,##0.00\)">
                  <c:v>75.03</c:v>
                </c:pt>
                <c:pt idx="313" formatCode="&quot;€&quot;#,##0.00_);[Red]\(&quot;€&quot;#,##0.00\)">
                  <c:v>73.599999999999994</c:v>
                </c:pt>
                <c:pt idx="314" formatCode="&quot;€&quot;#,##0.00_);[Red]\(&quot;€&quot;#,##0.00\)">
                  <c:v>73.44</c:v>
                </c:pt>
                <c:pt idx="315" formatCode="&quot;€&quot;#,##0.00_);[Red]\(&quot;€&quot;#,##0.00\)">
                  <c:v>75.569999999999993</c:v>
                </c:pt>
                <c:pt idx="316" formatCode="&quot;€&quot;#,##0.00_);[Red]\(&quot;€&quot;#,##0.00\)">
                  <c:v>74.22</c:v>
                </c:pt>
                <c:pt idx="317" formatCode="&quot;€&quot;#,##0.00_);[Red]\(&quot;€&quot;#,##0.00\)">
                  <c:v>74.22</c:v>
                </c:pt>
                <c:pt idx="318" formatCode="&quot;€&quot;#,##0.00_);[Red]\(&quot;€&quot;#,##0.00\)">
                  <c:v>74.22</c:v>
                </c:pt>
                <c:pt idx="319" formatCode="&quot;€&quot;#,##0.00_);[Red]\(&quot;€&quot;#,##0.00\)">
                  <c:v>74.680000000000007</c:v>
                </c:pt>
                <c:pt idx="320" formatCode="&quot;€&quot;#,##0.00_);[Red]\(&quot;€&quot;#,##0.00\)">
                  <c:v>74.19</c:v>
                </c:pt>
                <c:pt idx="321" formatCode="&quot;€&quot;#,##0.00_);[Red]\(&quot;€&quot;#,##0.00\)">
                  <c:v>73.78</c:v>
                </c:pt>
                <c:pt idx="322" formatCode="&quot;€&quot;#,##0.00_);[Red]\(&quot;€&quot;#,##0.00\)">
                  <c:v>73.59</c:v>
                </c:pt>
                <c:pt idx="323" formatCode="&quot;€&quot;#,##0.00_);[Red]\(&quot;€&quot;#,##0.00\)">
                  <c:v>73.59</c:v>
                </c:pt>
                <c:pt idx="324" formatCode="&quot;€&quot;#,##0.00_);[Red]\(&quot;€&quot;#,##0.00\)">
                  <c:v>73.59</c:v>
                </c:pt>
                <c:pt idx="325" formatCode="&quot;€&quot;#,##0.00_);[Red]\(&quot;€&quot;#,##0.00\)">
                  <c:v>72.17</c:v>
                </c:pt>
                <c:pt idx="326" formatCode="&quot;€&quot;#,##0.00_);[Red]\(&quot;€&quot;#,##0.00\)">
                  <c:v>70.22</c:v>
                </c:pt>
                <c:pt idx="327" formatCode="&quot;€&quot;#,##0.00_);[Red]\(&quot;€&quot;#,##0.00\)">
                  <c:v>69.58</c:v>
                </c:pt>
                <c:pt idx="328" formatCode="&quot;€&quot;#,##0.00_);[Red]\(&quot;€&quot;#,##0.00\)">
                  <c:v>67.73</c:v>
                </c:pt>
                <c:pt idx="329" formatCode="&quot;€&quot;#,##0.00_);[Red]\(&quot;€&quot;#,##0.00\)">
                  <c:v>66.02</c:v>
                </c:pt>
                <c:pt idx="330" formatCode="&quot;€&quot;#,##0.00_);[Red]\(&quot;€&quot;#,##0.00\)">
                  <c:v>66.02</c:v>
                </c:pt>
                <c:pt idx="331" formatCode="&quot;€&quot;#,##0.00_);[Red]\(&quot;€&quot;#,##0.00\)">
                  <c:v>66.02</c:v>
                </c:pt>
                <c:pt idx="332" formatCode="&quot;€&quot;#,##0.00_);[Red]\(&quot;€&quot;#,##0.00\)">
                  <c:v>66.53</c:v>
                </c:pt>
                <c:pt idx="333" formatCode="&quot;€&quot;#,##0.00_);[Red]\(&quot;€&quot;#,##0.00\)">
                  <c:v>66.53</c:v>
                </c:pt>
                <c:pt idx="334" formatCode="&quot;€&quot;#,##0.00_);[Red]\(&quot;€&quot;#,##0.00\)">
                  <c:v>66.48</c:v>
                </c:pt>
                <c:pt idx="335" formatCode="&quot;€&quot;#,##0.00_);[Red]\(&quot;€&quot;#,##0.00\)">
                  <c:v>67.53</c:v>
                </c:pt>
                <c:pt idx="336" formatCode="&quot;€&quot;#,##0.00_);[Red]\(&quot;€&quot;#,##0.00\)">
                  <c:v>67.37</c:v>
                </c:pt>
                <c:pt idx="337" formatCode="&quot;€&quot;#,##0.00_);[Red]\(&quot;€&quot;#,##0.00\)">
                  <c:v>68.02</c:v>
                </c:pt>
                <c:pt idx="338" formatCode="&quot;€&quot;#,##0.00_);[Red]\(&quot;€&quot;#,##0.00\)">
                  <c:v>68.02</c:v>
                </c:pt>
                <c:pt idx="339" formatCode="&quot;€&quot;#,##0.00_);[Red]\(&quot;€&quot;#,##0.00\)">
                  <c:v>68.02</c:v>
                </c:pt>
                <c:pt idx="340" formatCode="&quot;€&quot;#,##0.00_);[Red]\(&quot;€&quot;#,##0.00\)">
                  <c:v>68.25</c:v>
                </c:pt>
                <c:pt idx="341" formatCode="&quot;€&quot;#,##0.00_);[Red]\(&quot;€&quot;#,##0.00\)">
                  <c:v>68.790000000000006</c:v>
                </c:pt>
                <c:pt idx="342" formatCode="&quot;€&quot;#,##0.00_);[Red]\(&quot;€&quot;#,##0.00\)">
                  <c:v>68.83</c:v>
                </c:pt>
                <c:pt idx="343" formatCode="&quot;€&quot;#,##0.00_);[Red]\(&quot;€&quot;#,##0.00\)">
                  <c:v>67.77</c:v>
                </c:pt>
                <c:pt idx="344" formatCode="&quot;€&quot;#,##0.00_);[Red]\(&quot;€&quot;#,##0.00\)">
                  <c:v>67.08</c:v>
                </c:pt>
                <c:pt idx="345" formatCode="&quot;€&quot;#,##0.00_);[Red]\(&quot;€&quot;#,##0.00\)">
                  <c:v>67.08</c:v>
                </c:pt>
                <c:pt idx="346" formatCode="&quot;€&quot;#,##0.00_);[Red]\(&quot;€&quot;#,##0.00\)">
                  <c:v>67.08</c:v>
                </c:pt>
                <c:pt idx="347" formatCode="&quot;€&quot;#,##0.00_);[Red]\(&quot;€&quot;#,##0.00\)">
                  <c:v>67.12</c:v>
                </c:pt>
                <c:pt idx="348" formatCode="&quot;€&quot;#,##0.00_);[Red]\(&quot;€&quot;#,##0.00\)">
                  <c:v>67.27</c:v>
                </c:pt>
                <c:pt idx="349" formatCode="&quot;€&quot;#,##0.00_);[Red]\(&quot;€&quot;#,##0.00\)">
                  <c:v>67.75</c:v>
                </c:pt>
                <c:pt idx="350" formatCode="&quot;€&quot;#,##0.00_);[Red]\(&quot;€&quot;#,##0.00\)">
                  <c:v>67.08</c:v>
                </c:pt>
                <c:pt idx="351" formatCode="&quot;€&quot;#,##0.00_);[Red]\(&quot;€&quot;#,##0.00\)">
                  <c:v>66.900000000000006</c:v>
                </c:pt>
                <c:pt idx="352" formatCode="&quot;€&quot;#,##0.00_);[Red]\(&quot;€&quot;#,##0.00\)">
                  <c:v>66.900000000000006</c:v>
                </c:pt>
                <c:pt idx="353" formatCode="&quot;€&quot;#,##0.00_);[Red]\(&quot;€&quot;#,##0.00\)">
                  <c:v>66.900000000000006</c:v>
                </c:pt>
                <c:pt idx="354" formatCode="&quot;€&quot;#,##0.00_);[Red]\(&quot;€&quot;#,##0.00\)">
                  <c:v>66.64</c:v>
                </c:pt>
                <c:pt idx="355" formatCode="&quot;€&quot;#,##0.00_);[Red]\(&quot;€&quot;#,##0.00\)">
                  <c:v>65.040000000000006</c:v>
                </c:pt>
                <c:pt idx="356" formatCode="&quot;€&quot;#,##0.00_);[Red]\(&quot;€&quot;#,##0.00\)">
                  <c:v>64.58</c:v>
                </c:pt>
                <c:pt idx="357" formatCode="&quot;€&quot;#,##0.00_);[Red]\(&quot;€&quot;#,##0.00\)">
                  <c:v>65.56</c:v>
                </c:pt>
                <c:pt idx="358" formatCode="&quot;€&quot;#,##0.00_);[Red]\(&quot;€&quot;#,##0.00\)">
                  <c:v>65.260000000000005</c:v>
                </c:pt>
                <c:pt idx="359" formatCode="&quot;€&quot;#,##0.00_);[Red]\(&quot;€&quot;#,##0.00\)">
                  <c:v>65.260000000000005</c:v>
                </c:pt>
                <c:pt idx="360" formatCode="&quot;€&quot;#,##0.00_);[Red]\(&quot;€&quot;#,##0.00\)">
                  <c:v>65.260000000000005</c:v>
                </c:pt>
                <c:pt idx="361" formatCode="&quot;€&quot;#,##0.00_);[Red]\(&quot;€&quot;#,##0.00\)">
                  <c:v>65.48</c:v>
                </c:pt>
                <c:pt idx="362" formatCode="&quot;€&quot;#,##0.00_);[Red]\(&quot;€&quot;#,##0.00\)">
                  <c:v>64.55</c:v>
                </c:pt>
                <c:pt idx="363" formatCode="&quot;€&quot;#,##0.00_);[Red]\(&quot;€&quot;#,##0.00\)">
                  <c:v>63.47</c:v>
                </c:pt>
                <c:pt idx="364" formatCode="&quot;€&quot;#,##0.00_);[Red]\(&quot;€&quot;#,##0.00\)">
                  <c:v>63.83</c:v>
                </c:pt>
                <c:pt idx="365" formatCode="&quot;€&quot;#,##0.00_);[Red]\(&quot;€&quot;#,##0.00\)">
                  <c:v>63.01</c:v>
                </c:pt>
                <c:pt idx="366" formatCode="&quot;€&quot;#,##0.00_);[Red]\(&quot;€&quot;#,##0.00\)">
                  <c:v>64.67</c:v>
                </c:pt>
                <c:pt idx="367" formatCode="&quot;€&quot;#,##0.00_);[Red]\(&quot;€&quot;#,##0.00\)">
                  <c:v>63.57</c:v>
                </c:pt>
                <c:pt idx="368" formatCode="&quot;€&quot;#,##0.00_);[Red]\(&quot;€&quot;#,##0.00\)">
                  <c:v>63.64</c:v>
                </c:pt>
                <c:pt idx="369" formatCode="&quot;€&quot;#,##0.00_);[Red]\(&quot;€&quot;#,##0.00\)">
                  <c:v>64.25</c:v>
                </c:pt>
                <c:pt idx="370" formatCode="&quot;€&quot;#,##0.00_);[Red]\(&quot;€&quot;#,##0.00\)">
                  <c:v>65.13</c:v>
                </c:pt>
                <c:pt idx="371" formatCode="&quot;€&quot;#,##0.00_);[Red]\(&quot;€&quot;#,##0.00\)">
                  <c:v>65.44</c:v>
                </c:pt>
                <c:pt idx="372" formatCode="&quot;€&quot;#,##0.00_);[Red]\(&quot;€&quot;#,##0.00\)">
                  <c:v>65.540000000000006</c:v>
                </c:pt>
                <c:pt idx="373" formatCode="&quot;€&quot;#,##0.00_);[Red]\(&quot;€&quot;#,##0.00\)">
                  <c:v>66.349999999999994</c:v>
                </c:pt>
                <c:pt idx="374" formatCode="&quot;€&quot;#,##0.00_);[Red]\(&quot;€&quot;#,##0.00\)">
                  <c:v>66.13</c:v>
                </c:pt>
                <c:pt idx="375" formatCode="&quot;€&quot;#,##0.00_);[Red]\(&quot;€&quot;#,##0.00\)">
                  <c:v>65.63</c:v>
                </c:pt>
                <c:pt idx="376" formatCode="&quot;€&quot;#,##0.00_);[Red]\(&quot;€&quot;#,##0.00\)">
                  <c:v>65.41</c:v>
                </c:pt>
                <c:pt idx="377" formatCode="&quot;€&quot;#,##0.00_);[Red]\(&quot;€&quot;#,##0.00\)">
                  <c:v>65.84</c:v>
                </c:pt>
                <c:pt idx="378" formatCode="&quot;€&quot;#,##0.00_);[Red]\(&quot;€&quot;#,##0.00\)">
                  <c:v>65.650000000000006</c:v>
                </c:pt>
                <c:pt idx="379" formatCode="&quot;€&quot;#,##0.00_);[Red]\(&quot;€&quot;#,##0.00\)">
                  <c:v>65.849999999999994</c:v>
                </c:pt>
                <c:pt idx="380" formatCode="&quot;€&quot;#,##0.00_);[Red]\(&quot;€&quot;#,##0.00\)">
                  <c:v>64.55</c:v>
                </c:pt>
                <c:pt idx="381" formatCode="&quot;€&quot;#,##0.00_);[Red]\(&quot;€&quot;#,##0.00\)">
                  <c:v>64.11</c:v>
                </c:pt>
                <c:pt idx="382" formatCode="&quot;€&quot;#,##0.00_);[Red]\(&quot;€&quot;#,##0.00\)">
                  <c:v>63.23</c:v>
                </c:pt>
                <c:pt idx="383" formatCode="&quot;€&quot;#,##0.00_);[Red]\(&quot;€&quot;#,##0.00\)">
                  <c:v>61.91</c:v>
                </c:pt>
                <c:pt idx="384" formatCode="&quot;€&quot;#,##0.00_);[Red]\(&quot;€&quot;#,##0.00\)">
                  <c:v>61.91</c:v>
                </c:pt>
                <c:pt idx="385" formatCode="&quot;€&quot;#,##0.00_);[Red]\(&quot;€&quot;#,##0.00\)">
                  <c:v>61.91</c:v>
                </c:pt>
                <c:pt idx="386" formatCode="&quot;€&quot;#,##0.00_);[Red]\(&quot;€&quot;#,##0.00\)">
                  <c:v>62.05</c:v>
                </c:pt>
                <c:pt idx="387" formatCode="&quot;€&quot;#,##0.00_);[Red]\(&quot;€&quot;#,##0.00\)">
                  <c:v>62.05</c:v>
                </c:pt>
                <c:pt idx="388" formatCode="&quot;€&quot;#,##0.00_);[Red]\(&quot;€&quot;#,##0.00\)">
                  <c:v>61.58</c:v>
                </c:pt>
                <c:pt idx="389" formatCode="&quot;€&quot;#,##0.00_);[Red]\(&quot;€&quot;#,##0.00\)">
                  <c:v>61.35</c:v>
                </c:pt>
                <c:pt idx="390" formatCode="&quot;€&quot;#,##0.00_);[Red]\(&quot;€&quot;#,##0.00\)">
                  <c:v>61.54</c:v>
                </c:pt>
                <c:pt idx="391" formatCode="&quot;€&quot;#,##0.00_);[Red]\(&quot;€&quot;#,##0.00\)">
                  <c:v>61.54</c:v>
                </c:pt>
                <c:pt idx="392" formatCode="&quot;€&quot;#,##0.00_);[Red]\(&quot;€&quot;#,##0.00\)">
                  <c:v>61.54</c:v>
                </c:pt>
                <c:pt idx="393" formatCode="&quot;€&quot;#,##0.00_);[Red]\(&quot;€&quot;#,##0.00\)">
                  <c:v>60.84</c:v>
                </c:pt>
                <c:pt idx="394" formatCode="&quot;€&quot;#,##0.00_);[Red]\(&quot;€&quot;#,##0.00\)">
                  <c:v>61.2</c:v>
                </c:pt>
                <c:pt idx="395" formatCode="&quot;€&quot;#,##0.00_);[Red]\(&quot;€&quot;#,##0.00\)">
                  <c:v>61.05</c:v>
                </c:pt>
                <c:pt idx="396" formatCode="&quot;€&quot;#,##0.00_);[Red]\(&quot;€&quot;#,##0.00\)">
                  <c:v>60.24</c:v>
                </c:pt>
                <c:pt idx="397" formatCode="&quot;€&quot;#,##0.00_);[Red]\(&quot;€&quot;#,##0.00\)">
                  <c:v>60.53</c:v>
                </c:pt>
                <c:pt idx="398" formatCode="&quot;€&quot;#,##0.00_);[Red]\(&quot;€&quot;#,##0.00\)">
                  <c:v>60.53</c:v>
                </c:pt>
                <c:pt idx="399" formatCode="&quot;€&quot;#,##0.00_);[Red]\(&quot;€&quot;#,##0.00\)">
                  <c:v>60.53</c:v>
                </c:pt>
                <c:pt idx="400" formatCode="&quot;€&quot;#,##0.00_);[Red]\(&quot;€&quot;#,##0.00\)">
                  <c:v>60.57</c:v>
                </c:pt>
                <c:pt idx="401" formatCode="&quot;€&quot;#,##0.00_);[Red]\(&quot;€&quot;#,##0.00\)">
                  <c:v>60.1</c:v>
                </c:pt>
                <c:pt idx="402" formatCode="&quot;€&quot;#,##0.00_);[Red]\(&quot;€&quot;#,##0.00\)">
                  <c:v>61.03</c:v>
                </c:pt>
                <c:pt idx="403" formatCode="&quot;€&quot;#,##0.00_);[Red]\(&quot;€&quot;#,##0.00\)">
                  <c:v>60.87</c:v>
                </c:pt>
                <c:pt idx="404" formatCode="&quot;€&quot;#,##0.00_);[Red]\(&quot;€&quot;#,##0.00\)">
                  <c:v>60.6</c:v>
                </c:pt>
                <c:pt idx="405" formatCode="&quot;€&quot;#,##0.00_);[Red]\(&quot;€&quot;#,##0.00\)">
                  <c:v>60.6</c:v>
                </c:pt>
                <c:pt idx="406" formatCode="&quot;€&quot;#,##0.00_);[Red]\(&quot;€&quot;#,##0.00\)">
                  <c:v>60.6</c:v>
                </c:pt>
                <c:pt idx="407" formatCode="&quot;€&quot;#,##0.00_);[Red]\(&quot;€&quot;#,##0.00\)">
                  <c:v>60.6</c:v>
                </c:pt>
                <c:pt idx="408" formatCode="&quot;€&quot;#,##0.00_);[Red]\(&quot;€&quot;#,##0.00\)">
                  <c:v>59.62</c:v>
                </c:pt>
                <c:pt idx="409" formatCode="&quot;€&quot;#,##0.00_);[Red]\(&quot;€&quot;#,##0.00\)">
                  <c:v>60.53</c:v>
                </c:pt>
                <c:pt idx="410" formatCode="&quot;€&quot;#,##0.00_);[Red]\(&quot;€&quot;#,##0.00\)">
                  <c:v>58.82</c:v>
                </c:pt>
                <c:pt idx="411" formatCode="&quot;€&quot;#,##0.00_);[Red]\(&quot;€&quot;#,##0.00\)">
                  <c:v>58.24</c:v>
                </c:pt>
                <c:pt idx="412" formatCode="&quot;€&quot;#,##0.00_);[Red]\(&quot;€&quot;#,##0.00\)">
                  <c:v>58.24</c:v>
                </c:pt>
                <c:pt idx="413" formatCode="&quot;€&quot;#,##0.00_);[Red]\(&quot;€&quot;#,##0.00\)">
                  <c:v>58.24</c:v>
                </c:pt>
                <c:pt idx="414" formatCode="&quot;€&quot;#,##0.00_);[Red]\(&quot;€&quot;#,##0.00\)">
                  <c:v>58.61</c:v>
                </c:pt>
                <c:pt idx="415" formatCode="&quot;€&quot;#,##0.00_);[Red]\(&quot;€&quot;#,##0.00\)">
                  <c:v>58.61</c:v>
                </c:pt>
                <c:pt idx="416" formatCode="&quot;€&quot;#,##0.00_);[Red]\(&quot;€&quot;#,##0.00\)">
                  <c:v>58.59</c:v>
                </c:pt>
                <c:pt idx="417" formatCode="&quot;€&quot;#,##0.00_);[Red]\(&quot;€&quot;#,##0.00\)">
                  <c:v>58.93</c:v>
                </c:pt>
                <c:pt idx="418" formatCode="&quot;€&quot;#,##0.00_);[Red]\(&quot;€&quot;#,##0.00\)">
                  <c:v>58.7</c:v>
                </c:pt>
                <c:pt idx="419" formatCode="&quot;€&quot;#,##0.00_);[Red]\(&quot;€&quot;#,##0.00\)">
                  <c:v>58.7</c:v>
                </c:pt>
                <c:pt idx="420" formatCode="&quot;€&quot;#,##0.00_);[Red]\(&quot;€&quot;#,##0.00\)">
                  <c:v>58.7</c:v>
                </c:pt>
                <c:pt idx="421" formatCode="&quot;€&quot;#,##0.00_);[Red]\(&quot;€&quot;#,##0.00\)">
                  <c:v>59.26</c:v>
                </c:pt>
                <c:pt idx="422" formatCode="&quot;€&quot;#,##0.00_);[Red]\(&quot;€&quot;#,##0.00\)">
                  <c:v>58.1</c:v>
                </c:pt>
                <c:pt idx="423" formatCode="&quot;€&quot;#,##0.00_);[Red]\(&quot;€&quot;#,##0.00\)">
                  <c:v>58.27</c:v>
                </c:pt>
                <c:pt idx="424" formatCode="&quot;€&quot;#,##0.00_);[Red]\(&quot;€&quot;#,##0.00\)">
                  <c:v>59.69</c:v>
                </c:pt>
                <c:pt idx="425" formatCode="&quot;€&quot;#,##0.00_);[Red]\(&quot;€&quot;#,##0.00\)">
                  <c:v>59.69</c:v>
                </c:pt>
                <c:pt idx="426" formatCode="&quot;€&quot;#,##0.00_);[Red]\(&quot;€&quot;#,##0.00\)">
                  <c:v>59.69</c:v>
                </c:pt>
                <c:pt idx="427" formatCode="&quot;€&quot;#,##0.00_);[Red]\(&quot;€&quot;#,##0.00\)">
                  <c:v>59.69</c:v>
                </c:pt>
                <c:pt idx="428" formatCode="&quot;€&quot;#,##0.00_);[Red]\(&quot;€&quot;#,##0.00\)">
                  <c:v>59.69</c:v>
                </c:pt>
                <c:pt idx="429" formatCode="&quot;€&quot;#,##0.00_);[Red]\(&quot;€&quot;#,##0.00\)">
                  <c:v>60.14</c:v>
                </c:pt>
                <c:pt idx="430" formatCode="&quot;€&quot;#,##0.00_);[Red]\(&quot;€&quot;#,##0.00\)">
                  <c:v>59.37</c:v>
                </c:pt>
                <c:pt idx="431" formatCode="&quot;€&quot;#,##0.00_);[Red]\(&quot;€&quot;#,##0.00\)">
                  <c:v>59.23</c:v>
                </c:pt>
                <c:pt idx="432" formatCode="&quot;€&quot;#,##0.00_);[Red]\(&quot;€&quot;#,##0.00\)">
                  <c:v>57.63</c:v>
                </c:pt>
                <c:pt idx="433" formatCode="&quot;€&quot;#,##0.00_);[Red]\(&quot;€&quot;#,##0.00\)">
                  <c:v>57.63</c:v>
                </c:pt>
                <c:pt idx="434" formatCode="&quot;€&quot;#,##0.00_);[Red]\(&quot;€&quot;#,##0.00\)">
                  <c:v>57.63</c:v>
                </c:pt>
                <c:pt idx="435" formatCode="&quot;€&quot;#,##0.00_);[Red]\(&quot;€&quot;#,##0.00\)">
                  <c:v>56.01</c:v>
                </c:pt>
                <c:pt idx="436" formatCode="&quot;€&quot;#,##0.00_);[Red]\(&quot;€&quot;#,##0.00\)">
                  <c:v>55.87</c:v>
                </c:pt>
                <c:pt idx="437" formatCode="&quot;€&quot;#,##0.00_);[Red]\(&quot;€&quot;#,##0.00\)">
                  <c:v>52.26</c:v>
                </c:pt>
                <c:pt idx="438" formatCode="&quot;€&quot;#,##0.00_);[Red]\(&quot;€&quot;#,##0.00\)">
                  <c:v>53.29</c:v>
                </c:pt>
                <c:pt idx="439" formatCode="&quot;€&quot;#,##0.00_);[Red]\(&quot;€&quot;#,##0.00\)">
                  <c:v>53.07</c:v>
                </c:pt>
                <c:pt idx="440" formatCode="&quot;€&quot;#,##0.00_);[Red]\(&quot;€&quot;#,##0.00\)">
                  <c:v>53.07</c:v>
                </c:pt>
                <c:pt idx="441" formatCode="&quot;€&quot;#,##0.00_);[Red]\(&quot;€&quot;#,##0.00\)">
                  <c:v>53.07</c:v>
                </c:pt>
                <c:pt idx="442" formatCode="&quot;€&quot;#,##0.00_);[Red]\(&quot;€&quot;#,##0.00\)">
                  <c:v>57.8</c:v>
                </c:pt>
                <c:pt idx="443" formatCode="&quot;€&quot;#,##0.00_);[Red]\(&quot;€&quot;#,##0.00\)">
                  <c:v>61.16</c:v>
                </c:pt>
                <c:pt idx="444" formatCode="&quot;€&quot;#,##0.00_);[Red]\(&quot;€&quot;#,##0.00\)">
                  <c:v>61.51</c:v>
                </c:pt>
                <c:pt idx="445" formatCode="&quot;€&quot;#,##0.00_);[Red]\(&quot;€&quot;#,##0.00\)">
                  <c:v>61.31</c:v>
                </c:pt>
                <c:pt idx="446" formatCode="&quot;€&quot;#,##0.00_);[Red]\(&quot;€&quot;#,##0.00\)">
                  <c:v>62.08</c:v>
                </c:pt>
                <c:pt idx="447" formatCode="&quot;€&quot;#,##0.00_);[Red]\(&quot;€&quot;#,##0.00\)">
                  <c:v>62.08</c:v>
                </c:pt>
                <c:pt idx="448" formatCode="&quot;€&quot;#,##0.00_);[Red]\(&quot;€&quot;#,##0.00\)">
                  <c:v>62.08</c:v>
                </c:pt>
                <c:pt idx="449" formatCode="&quot;€&quot;#,##0.00_);[Red]\(&quot;€&quot;#,##0.00\)">
                  <c:v>63.22</c:v>
                </c:pt>
                <c:pt idx="450" formatCode="&quot;€&quot;#,##0.00_);[Red]\(&quot;€&quot;#,##0.00\)">
                  <c:v>62.75</c:v>
                </c:pt>
                <c:pt idx="451" formatCode="&quot;€&quot;#,##0.00_);[Red]\(&quot;€&quot;#,##0.00\)">
                  <c:v>63.87</c:v>
                </c:pt>
                <c:pt idx="452" formatCode="&quot;€&quot;#,##0.00_);[Red]\(&quot;€&quot;#,##0.00\)">
                  <c:v>63.48</c:v>
                </c:pt>
                <c:pt idx="453" formatCode="&quot;€&quot;#,##0.00_);[Red]\(&quot;€&quot;#,##0.00\)">
                  <c:v>63.03</c:v>
                </c:pt>
                <c:pt idx="454" formatCode="&quot;€&quot;#,##0.00_);[Red]\(&quot;€&quot;#,##0.00\)">
                  <c:v>63.03</c:v>
                </c:pt>
                <c:pt idx="455" formatCode="&quot;€&quot;#,##0.00_);[Red]\(&quot;€&quot;#,##0.00\)">
                  <c:v>63.03</c:v>
                </c:pt>
                <c:pt idx="456" formatCode="&quot;€&quot;#,##0.00_);[Red]\(&quot;€&quot;#,##0.00\)">
                  <c:v>63.91</c:v>
                </c:pt>
                <c:pt idx="457" formatCode="&quot;€&quot;#,##0.00_);[Red]\(&quot;€&quot;#,##0.00\)">
                  <c:v>64.08</c:v>
                </c:pt>
                <c:pt idx="458" formatCode="&quot;€&quot;#,##0.00_);[Red]\(&quot;€&quot;#,##0.00\)">
                  <c:v>63.64</c:v>
                </c:pt>
                <c:pt idx="459" formatCode="&quot;€&quot;#,##0.00_);[Red]\(&quot;€&quot;#,##0.00\)">
                  <c:v>63.48</c:v>
                </c:pt>
                <c:pt idx="460" formatCode="&quot;€&quot;#,##0.00_);[Red]\(&quot;€&quot;#,##0.00\)">
                  <c:v>61.89</c:v>
                </c:pt>
                <c:pt idx="461" formatCode="&quot;€&quot;#,##0.00_);[Red]\(&quot;€&quot;#,##0.00\)">
                  <c:v>61.89</c:v>
                </c:pt>
                <c:pt idx="462" formatCode="&quot;€&quot;#,##0.00_);[Red]\(&quot;€&quot;#,##0.00\)">
                  <c:v>61.89</c:v>
                </c:pt>
                <c:pt idx="463" formatCode="&quot;€&quot;#,##0.00_);[Red]\(&quot;€&quot;#,##0.00\)">
                  <c:v>60.69</c:v>
                </c:pt>
                <c:pt idx="464" formatCode="&quot;€&quot;#,##0.00_);[Red]\(&quot;€&quot;#,##0.00\)">
                  <c:v>59.69</c:v>
                </c:pt>
                <c:pt idx="465" formatCode="&quot;€&quot;#,##0.00_);[Red]\(&quot;€&quot;#,##0.00\)">
                  <c:v>58.98</c:v>
                </c:pt>
                <c:pt idx="466" formatCode="&quot;€&quot;#,##0.00_);[Red]\(&quot;€&quot;#,##0.00\)">
                  <c:v>58.13</c:v>
                </c:pt>
                <c:pt idx="467" formatCode="&quot;€&quot;#,##0.00_);[Red]\(&quot;€&quot;#,##0.00\)">
                  <c:v>59.94</c:v>
                </c:pt>
                <c:pt idx="468" formatCode="&quot;€&quot;#,##0.00_);[Red]\(&quot;€&quot;#,##0.00\)">
                  <c:v>59.94</c:v>
                </c:pt>
                <c:pt idx="469" formatCode="&quot;€&quot;#,##0.00_);[Red]\(&quot;€&quot;#,##0.00\)">
                  <c:v>59.94</c:v>
                </c:pt>
                <c:pt idx="470" formatCode="&quot;€&quot;#,##0.00_);[Red]\(&quot;€&quot;#,##0.00\)">
                  <c:v>59.79</c:v>
                </c:pt>
                <c:pt idx="471" formatCode="&quot;€&quot;#,##0.00_);[Red]\(&quot;€&quot;#,##0.00\)">
                  <c:v>60.08</c:v>
                </c:pt>
                <c:pt idx="472" formatCode="&quot;€&quot;#,##0.00_);[Red]\(&quot;€&quot;#,##0.00\)">
                  <c:v>58.1</c:v>
                </c:pt>
                <c:pt idx="473" formatCode="&quot;€&quot;#,##0.00_);[Red]\(&quot;€&quot;#,##0.00\)">
                  <c:v>57.96</c:v>
                </c:pt>
                <c:pt idx="474" formatCode="&quot;€&quot;#,##0.00_);[Red]\(&quot;€&quot;#,##0.00\)">
                  <c:v>59.74</c:v>
                </c:pt>
                <c:pt idx="475" formatCode="&quot;€&quot;#,##0.00_);[Red]\(&quot;€&quot;#,##0.00\)">
                  <c:v>59.74</c:v>
                </c:pt>
                <c:pt idx="476" formatCode="&quot;€&quot;#,##0.00_);[Red]\(&quot;€&quot;#,##0.00\)">
                  <c:v>59.74</c:v>
                </c:pt>
                <c:pt idx="477" formatCode="&quot;€&quot;#,##0.00_);[Red]\(&quot;€&quot;#,##0.00\)">
                  <c:v>59.74</c:v>
                </c:pt>
                <c:pt idx="478" formatCode="&quot;€&quot;#,##0.00_);[Red]\(&quot;€&quot;#,##0.00\)">
                  <c:v>60.11</c:v>
                </c:pt>
                <c:pt idx="479" formatCode="&quot;€&quot;#,##0.00_);[Red]\(&quot;€&quot;#,##0.00\)">
                  <c:v>61.36</c:v>
                </c:pt>
                <c:pt idx="480" formatCode="&quot;€&quot;#,##0.00_);[Red]\(&quot;€&quot;#,##0.00\)">
                  <c:v>60.67</c:v>
                </c:pt>
                <c:pt idx="481" formatCode="&quot;€&quot;#,##0.00_);[Red]\(&quot;€&quot;#,##0.00\)">
                  <c:v>61.65</c:v>
                </c:pt>
                <c:pt idx="482" formatCode="&quot;€&quot;#,##0.00_);[Red]\(&quot;€&quot;#,##0.00\)">
                  <c:v>61.94</c:v>
                </c:pt>
                <c:pt idx="483" formatCode="&quot;€&quot;#,##0.00_);[Red]\(&quot;€&quot;#,##0.00\)">
                  <c:v>61.94</c:v>
                </c:pt>
                <c:pt idx="484" formatCode="&quot;€&quot;#,##0.00_);[Red]\(&quot;€&quot;#,##0.00\)">
                  <c:v>61.94</c:v>
                </c:pt>
                <c:pt idx="485" formatCode="&quot;€&quot;#,##0.00_);[Red]\(&quot;€&quot;#,##0.00\)">
                  <c:v>64.55</c:v>
                </c:pt>
                <c:pt idx="486" formatCode="&quot;€&quot;#,##0.00_);[Red]\(&quot;€&quot;#,##0.00\)">
                  <c:v>64.02</c:v>
                </c:pt>
                <c:pt idx="487" formatCode="&quot;€&quot;#,##0.00_);[Red]\(&quot;€&quot;#,##0.00\)">
                  <c:v>64.25</c:v>
                </c:pt>
                <c:pt idx="488" formatCode="&quot;€&quot;#,##0.00_);[Red]\(&quot;€&quot;#,##0.00\)">
                  <c:v>63.86</c:v>
                </c:pt>
                <c:pt idx="489" formatCode="&quot;€&quot;#,##0.00_);[Red]\(&quot;€&quot;#,##0.00\)">
                  <c:v>63.77</c:v>
                </c:pt>
                <c:pt idx="490" formatCode="&quot;€&quot;#,##0.00_);[Red]\(&quot;€&quot;#,##0.00\)">
                  <c:v>63.77</c:v>
                </c:pt>
                <c:pt idx="491" formatCode="&quot;€&quot;#,##0.00_);[Red]\(&quot;€&quot;#,##0.00\)">
                  <c:v>63.77</c:v>
                </c:pt>
                <c:pt idx="492" formatCode="&quot;€&quot;#,##0.00_);[Red]\(&quot;€&quot;#,##0.00\)">
                  <c:v>65.06</c:v>
                </c:pt>
                <c:pt idx="493" formatCode="&quot;€&quot;#,##0.00_);[Red]\(&quot;€&quot;#,##0.00\)">
                  <c:v>64.400000000000006</c:v>
                </c:pt>
                <c:pt idx="494" formatCode="&quot;€&quot;#,##0.00_);[Red]\(&quot;€&quot;#,##0.00\)">
                  <c:v>64.36</c:v>
                </c:pt>
                <c:pt idx="495" formatCode="&quot;€&quot;#,##0.00_);[Red]\(&quot;€&quot;#,##0.00\)">
                  <c:v>65.87</c:v>
                </c:pt>
                <c:pt idx="496" formatCode="&quot;€&quot;#,##0.00_);[Red]\(&quot;€&quot;#,##0.00\)">
                  <c:v>64.55</c:v>
                </c:pt>
                <c:pt idx="497" formatCode="&quot;€&quot;#,##0.00_);[Red]\(&quot;€&quot;#,##0.00\)">
                  <c:v>64.55</c:v>
                </c:pt>
                <c:pt idx="498" formatCode="&quot;€&quot;#,##0.00_);[Red]\(&quot;€&quot;#,##0.00\)">
                  <c:v>64.55</c:v>
                </c:pt>
                <c:pt idx="499" formatCode="&quot;€&quot;#,##0.00_);[Red]\(&quot;€&quot;#,##0.00\)">
                  <c:v>64.680000000000007</c:v>
                </c:pt>
                <c:pt idx="500" formatCode="&quot;€&quot;#,##0.00_);[Red]\(&quot;€&quot;#,##0.00\)">
                  <c:v>64.2</c:v>
                </c:pt>
                <c:pt idx="501" formatCode="&quot;€&quot;#,##0.00_);[Red]\(&quot;€&quot;#,##0.00\)">
                  <c:v>63.57</c:v>
                </c:pt>
                <c:pt idx="502" formatCode="&quot;€&quot;#,##0.00_);[Red]\(&quot;€&quot;#,##0.00\)">
                  <c:v>62.35</c:v>
                </c:pt>
                <c:pt idx="503" formatCode="&quot;€&quot;#,##0.00_);[Red]\(&quot;€&quot;#,##0.00\)">
                  <c:v>61.94</c:v>
                </c:pt>
                <c:pt idx="504" formatCode="&quot;€&quot;#,##0.00_);[Red]\(&quot;€&quot;#,##0.00\)">
                  <c:v>61.94</c:v>
                </c:pt>
                <c:pt idx="505" formatCode="&quot;€&quot;#,##0.00_);[Red]\(&quot;€&quot;#,##0.00\)">
                  <c:v>61.94</c:v>
                </c:pt>
                <c:pt idx="506" formatCode="&quot;€&quot;#,##0.00_);[Red]\(&quot;€&quot;#,##0.00\)">
                  <c:v>62.51</c:v>
                </c:pt>
                <c:pt idx="507" formatCode="&quot;€&quot;#,##0.00_);[Red]\(&quot;€&quot;#,##0.00\)">
                  <c:v>60.82</c:v>
                </c:pt>
                <c:pt idx="508" formatCode="&quot;€&quot;#,##0.00_);[Red]\(&quot;€&quot;#,##0.00\)">
                  <c:v>60.15</c:v>
                </c:pt>
                <c:pt idx="509" formatCode="&quot;€&quot;#,##0.00_);[Red]\(&quot;€&quot;#,##0.00\)">
                  <c:v>60.01</c:v>
                </c:pt>
                <c:pt idx="510" formatCode="&quot;€&quot;#,##0.00_);[Red]\(&quot;€&quot;#,##0.00\)">
                  <c:v>61.65</c:v>
                </c:pt>
                <c:pt idx="511" formatCode="&quot;€&quot;#,##0.00_);[Red]\(&quot;€&quot;#,##0.00\)">
                  <c:v>61.64</c:v>
                </c:pt>
                <c:pt idx="512" formatCode="&quot;€&quot;#,##0.00_);[Red]\(&quot;€&quot;#,##0.00\)">
                  <c:v>61.29</c:v>
                </c:pt>
                <c:pt idx="513" formatCode="&quot;€&quot;#,##0.00_);[Red]\(&quot;€&quot;#,##0.00\)">
                  <c:v>62.17</c:v>
                </c:pt>
                <c:pt idx="514" formatCode="&quot;€&quot;#,##0.00_);[Red]\(&quot;€&quot;#,##0.00\)">
                  <c:v>62.21</c:v>
                </c:pt>
                <c:pt idx="515" formatCode="&quot;€&quot;#,##0.00_);[Red]\(&quot;€&quot;#,##0.00\)">
                  <c:v>62.49</c:v>
                </c:pt>
                <c:pt idx="516" formatCode="&quot;€&quot;#,##0.00_);[Red]\(&quot;€&quot;#,##0.00\)">
                  <c:v>62.36</c:v>
                </c:pt>
                <c:pt idx="517" formatCode="&quot;€&quot;#,##0.00_);[Red]\(&quot;€&quot;#,##0.00\)">
                  <c:v>62.56</c:v>
                </c:pt>
                <c:pt idx="518" formatCode="&quot;€&quot;#,##0.00_);[Red]\(&quot;€&quot;#,##0.00\)">
                  <c:v>61.89</c:v>
                </c:pt>
                <c:pt idx="519" formatCode="&quot;€&quot;#,##0.00_);[Red]\(&quot;€&quot;#,##0.00\)">
                  <c:v>61.26</c:v>
                </c:pt>
                <c:pt idx="520" formatCode="&quot;€&quot;#,##0.00_);[Red]\(&quot;€&quot;#,##0.00\)">
                  <c:v>61.82</c:v>
                </c:pt>
                <c:pt idx="521" formatCode="&quot;€&quot;#,##0.00_);[Red]\(&quot;€&quot;#,##0.00\)">
                  <c:v>62.1</c:v>
                </c:pt>
                <c:pt idx="522" formatCode="&quot;€&quot;#,##0.00_);[Red]\(&quot;€&quot;#,##0.00\)">
                  <c:v>61.88</c:v>
                </c:pt>
                <c:pt idx="523" formatCode="&quot;€&quot;#,##0.00_);[Red]\(&quot;€&quot;#,##0.00\)">
                  <c:v>62.46</c:v>
                </c:pt>
                <c:pt idx="524" formatCode="&quot;€&quot;#,##0.00_);[Red]\(&quot;€&quot;#,##0.00\)">
                  <c:v>62.02</c:v>
                </c:pt>
                <c:pt idx="525" formatCode="&quot;€&quot;#,##0.00_);[Red]\(&quot;€&quot;#,##0.00\)">
                  <c:v>61.77</c:v>
                </c:pt>
                <c:pt idx="526" formatCode="&quot;€&quot;#,##0.00_);[Red]\(&quot;€&quot;#,##0.00\)">
                  <c:v>61.42</c:v>
                </c:pt>
                <c:pt idx="527" formatCode="&quot;€&quot;#,##0.00_);[Red]\(&quot;€&quot;#,##0.00\)">
                  <c:v>58.67</c:v>
                </c:pt>
                <c:pt idx="528" formatCode="&quot;€&quot;#,##0.00_);[Red]\(&quot;€&quot;#,##0.00\)">
                  <c:v>58.67</c:v>
                </c:pt>
                <c:pt idx="529" formatCode="&quot;€&quot;#,##0.00_);[Red]\(&quot;€&quot;#,##0.00\)">
                  <c:v>58.67</c:v>
                </c:pt>
                <c:pt idx="530" formatCode="&quot;€&quot;#,##0.00_);[Red]\(&quot;€&quot;#,##0.00\)">
                  <c:v>59.65</c:v>
                </c:pt>
                <c:pt idx="531" formatCode="&quot;€&quot;#,##0.00_);[Red]\(&quot;€&quot;#,##0.00\)">
                  <c:v>59.65</c:v>
                </c:pt>
                <c:pt idx="532" formatCode="&quot;€&quot;#,##0.00_);[Red]\(&quot;€&quot;#,##0.00\)">
                  <c:v>59.65</c:v>
                </c:pt>
                <c:pt idx="533" formatCode="&quot;€&quot;#,##0.00_);[Red]\(&quot;€&quot;#,##0.00\)">
                  <c:v>59.96</c:v>
                </c:pt>
                <c:pt idx="534" formatCode="&quot;€&quot;#,##0.00_);[Red]\(&quot;€&quot;#,##0.00\)">
                  <c:v>59.96</c:v>
                </c:pt>
                <c:pt idx="535" formatCode="&quot;€&quot;#,##0.00_);[Red]\(&quot;€&quot;#,##0.00\)">
                  <c:v>59.96</c:v>
                </c:pt>
                <c:pt idx="536" formatCode="&quot;€&quot;#,##0.00_);[Red]\(&quot;€&quot;#,##0.00\)">
                  <c:v>59.96</c:v>
                </c:pt>
                <c:pt idx="537" formatCode="&quot;€&quot;#,##0.00_);[Red]\(&quot;€&quot;#,##0.00\)">
                  <c:v>59.36</c:v>
                </c:pt>
                <c:pt idx="538" formatCode="&quot;€&quot;#,##0.00_);[Red]\(&quot;€&quot;#,##0.00\)">
                  <c:v>59.36</c:v>
                </c:pt>
                <c:pt idx="539" formatCode="&quot;€&quot;#,##0.00_);[Red]\(&quot;€&quot;#,##0.00\)">
                  <c:v>59.36</c:v>
                </c:pt>
                <c:pt idx="540" formatCode="&quot;€&quot;#,##0.00_);[Red]\(&quot;€&quot;#,##0.00\)">
                  <c:v>58.36</c:v>
                </c:pt>
                <c:pt idx="541" formatCode="&quot;€&quot;#,##0.00_);[Red]\(&quot;€&quot;#,##0.00\)">
                  <c:v>58.7</c:v>
                </c:pt>
                <c:pt idx="542" formatCode="&quot;€&quot;#,##0.00_);[Red]\(&quot;€&quot;#,##0.00\)">
                  <c:v>61.2</c:v>
                </c:pt>
                <c:pt idx="543" formatCode="&quot;€&quot;#,##0.00_);[Red]\(&quot;€&quot;#,##0.00\)">
                  <c:v>61.13</c:v>
                </c:pt>
                <c:pt idx="544" formatCode="&quot;€&quot;#,##0.00_);[Red]\(&quot;€&quot;#,##0.00\)">
                  <c:v>62.32</c:v>
                </c:pt>
                <c:pt idx="545" formatCode="&quot;€&quot;#,##0.00_);[Red]\(&quot;€&quot;#,##0.00\)">
                  <c:v>62.32</c:v>
                </c:pt>
                <c:pt idx="546" formatCode="&quot;€&quot;#,##0.00_);[Red]\(&quot;€&quot;#,##0.00\)">
                  <c:v>62.32</c:v>
                </c:pt>
                <c:pt idx="547" formatCode="&quot;€&quot;#,##0.00_);[Red]\(&quot;€&quot;#,##0.00\)">
                  <c:v>63.74</c:v>
                </c:pt>
                <c:pt idx="548" formatCode="&quot;€&quot;#,##0.00_);[Red]\(&quot;€&quot;#,##0.00\)">
                  <c:v>65.55</c:v>
                </c:pt>
                <c:pt idx="549" formatCode="&quot;€&quot;#,##0.00_);[Red]\(&quot;€&quot;#,##0.00\)">
                  <c:v>64.650000000000006</c:v>
                </c:pt>
                <c:pt idx="550" formatCode="&quot;€&quot;#,##0.00_);[Red]\(&quot;€&quot;#,##0.00\)">
                  <c:v>64.98</c:v>
                </c:pt>
                <c:pt idx="551" formatCode="&quot;€&quot;#,##0.00_);[Red]\(&quot;€&quot;#,##0.00\)">
                  <c:v>62.86</c:v>
                </c:pt>
                <c:pt idx="552" formatCode="&quot;€&quot;#,##0.00_);[Red]\(&quot;€&quot;#,##0.00\)">
                  <c:v>62.86</c:v>
                </c:pt>
                <c:pt idx="553" formatCode="&quot;€&quot;#,##0.00_);[Red]\(&quot;€&quot;#,##0.00\)">
                  <c:v>62.86</c:v>
                </c:pt>
                <c:pt idx="554" formatCode="&quot;€&quot;#,##0.00_);[Red]\(&quot;€&quot;#,##0.00\)">
                  <c:v>63.6</c:v>
                </c:pt>
                <c:pt idx="555" formatCode="&quot;€&quot;#,##0.00_);[Red]\(&quot;€&quot;#,##0.00\)">
                  <c:v>64.06</c:v>
                </c:pt>
                <c:pt idx="556" formatCode="&quot;€&quot;#,##0.00_);[Red]\(&quot;€&quot;#,##0.00\)">
                  <c:v>64.98</c:v>
                </c:pt>
                <c:pt idx="557" formatCode="&quot;€&quot;#,##0.00_);[Red]\(&quot;€&quot;#,##0.00\)">
                  <c:v>64.150000000000006</c:v>
                </c:pt>
                <c:pt idx="558" formatCode="&quot;€&quot;#,##0.00_);[Red]\(&quot;€&quot;#,##0.00\)">
                  <c:v>64.31</c:v>
                </c:pt>
                <c:pt idx="559" formatCode="&quot;€&quot;#,##0.00_);[Red]\(&quot;€&quot;#,##0.00\)">
                  <c:v>64.31</c:v>
                </c:pt>
                <c:pt idx="560" formatCode="&quot;€&quot;#,##0.00_);[Red]\(&quot;€&quot;#,##0.00\)">
                  <c:v>63.67</c:v>
                </c:pt>
                <c:pt idx="561" formatCode="&quot;€&quot;#,##0.00_);[Red]\(&quot;€&quot;#,##0.00\)">
                  <c:v>63.7</c:v>
                </c:pt>
                <c:pt idx="562" formatCode="&quot;€&quot;#,##0.00_);[Red]\(&quot;€&quot;#,##0.00\)">
                  <c:v>64.09</c:v>
                </c:pt>
                <c:pt idx="563" formatCode="&quot;€&quot;#,##0.00_);[Red]\(&quot;€&quot;#,##0.00\)">
                  <c:v>64.62</c:v>
                </c:pt>
                <c:pt idx="564" formatCode="&quot;€&quot;#,##0.00_);[Red]\(&quot;€&quot;#,##0.00\)">
                  <c:v>65.19</c:v>
                </c:pt>
                <c:pt idx="565" formatCode="&quot;€&quot;#,##0.00_);[Red]\(&quot;€&quot;#,##0.00\)">
                  <c:v>65.19</c:v>
                </c:pt>
                <c:pt idx="566" formatCode="&quot;€&quot;#,##0.00_);[Red]\(&quot;€&quot;#,##0.00\)">
                  <c:v>65.19</c:v>
                </c:pt>
                <c:pt idx="567" formatCode="&quot;€&quot;#,##0.00_);[Red]\(&quot;€&quot;#,##0.00\)">
                  <c:v>64.489999999999995</c:v>
                </c:pt>
                <c:pt idx="568" formatCode="&quot;€&quot;#,##0.00_);[Red]\(&quot;€&quot;#,##0.00\)">
                  <c:v>63.61</c:v>
                </c:pt>
                <c:pt idx="569" formatCode="&quot;€&quot;#,##0.00_);[Red]\(&quot;€&quot;#,##0.00\)">
                  <c:v>63.73</c:v>
                </c:pt>
                <c:pt idx="570" formatCode="&quot;€&quot;#,##0.00_);[Red]\(&quot;€&quot;#,##0.00\)">
                  <c:v>63.1</c:v>
                </c:pt>
                <c:pt idx="571" formatCode="&quot;€&quot;#,##0.00_);[Red]\(&quot;€&quot;#,##0.00\)">
                  <c:v>61.43</c:v>
                </c:pt>
                <c:pt idx="572" formatCode="&quot;€&quot;#,##0.00_);[Red]\(&quot;€&quot;#,##0.00\)">
                  <c:v>61.43</c:v>
                </c:pt>
                <c:pt idx="573" formatCode="&quot;€&quot;#,##0.00_);[Red]\(&quot;€&quot;#,##0.00\)">
                  <c:v>61.43</c:v>
                </c:pt>
                <c:pt idx="574" formatCode="&quot;€&quot;#,##0.00_);[Red]\(&quot;€&quot;#,##0.00\)">
                  <c:v>62.02</c:v>
                </c:pt>
                <c:pt idx="575" formatCode="&quot;€&quot;#,##0.00_);[Red]\(&quot;€&quot;#,##0.00\)">
                  <c:v>61.55</c:v>
                </c:pt>
                <c:pt idx="576" formatCode="&quot;€&quot;#,##0.00_);[Red]\(&quot;€&quot;#,##0.00\)">
                  <c:v>62.26</c:v>
                </c:pt>
                <c:pt idx="577" formatCode="&quot;€&quot;#,##0.00_);[Red]\(&quot;€&quot;#,##0.00\)">
                  <c:v>63.5</c:v>
                </c:pt>
                <c:pt idx="578" formatCode="&quot;€&quot;#,##0.00_);[Red]\(&quot;€&quot;#,##0.00\)">
                  <c:v>64.3</c:v>
                </c:pt>
                <c:pt idx="579" formatCode="&quot;€&quot;#,##0.00_);[Red]\(&quot;€&quot;#,##0.00\)">
                  <c:v>64.3</c:v>
                </c:pt>
                <c:pt idx="580" formatCode="&quot;€&quot;#,##0.00_);[Red]\(&quot;€&quot;#,##0.00\)">
                  <c:v>64.3</c:v>
                </c:pt>
                <c:pt idx="581" formatCode="&quot;€&quot;#,##0.00_);[Red]\(&quot;€&quot;#,##0.00\)">
                  <c:v>65.53</c:v>
                </c:pt>
                <c:pt idx="582" formatCode="&quot;€&quot;#,##0.00_);[Red]\(&quot;€&quot;#,##0.00\)">
                  <c:v>63.9</c:v>
                </c:pt>
                <c:pt idx="583" formatCode="&quot;€&quot;#,##0.00_);[Red]\(&quot;€&quot;#,##0.00\)">
                  <c:v>65.28</c:v>
                </c:pt>
                <c:pt idx="584" formatCode="&quot;€&quot;#,##0.00_);[Red]\(&quot;€&quot;#,##0.00\)">
                  <c:v>64.739999999999995</c:v>
                </c:pt>
                <c:pt idx="585" formatCode="&quot;€&quot;#,##0.00_);[Red]\(&quot;€&quot;#,##0.00\)">
                  <c:v>64.52</c:v>
                </c:pt>
                <c:pt idx="586" formatCode="&quot;€&quot;#,##0.00_);[Red]\(&quot;€&quot;#,##0.00\)">
                  <c:v>64.52</c:v>
                </c:pt>
                <c:pt idx="587" formatCode="&quot;€&quot;#,##0.00_);[Red]\(&quot;€&quot;#,##0.00\)">
                  <c:v>64.52</c:v>
                </c:pt>
                <c:pt idx="588" formatCode="&quot;€&quot;#,##0.00_);[Red]\(&quot;€&quot;#,##0.00\)">
                  <c:v>64.52</c:v>
                </c:pt>
                <c:pt idx="589" formatCode="&quot;€&quot;#,##0.00_);[Red]\(&quot;€&quot;#,##0.00\)">
                  <c:v>64.52</c:v>
                </c:pt>
                <c:pt idx="590" formatCode="&quot;€&quot;#,##0.00_);[Red]\(&quot;€&quot;#,##0.00\)">
                  <c:v>66.17</c:v>
                </c:pt>
                <c:pt idx="591" formatCode="&quot;€&quot;#,##0.00_);[Red]\(&quot;€&quot;#,##0.00\)">
                  <c:v>67.739999999999995</c:v>
                </c:pt>
                <c:pt idx="592" formatCode="&quot;€&quot;#,##0.00_);[Red]\(&quot;€&quot;#,##0.00\)">
                  <c:v>66.72</c:v>
                </c:pt>
                <c:pt idx="593" formatCode="&quot;€&quot;#,##0.00_);[Red]\(&quot;€&quot;#,##0.00\)">
                  <c:v>66.709999999999994</c:v>
                </c:pt>
                <c:pt idx="594" formatCode="&quot;€&quot;#,##0.00_);[Red]\(&quot;€&quot;#,##0.00\)">
                  <c:v>66.709999999999994</c:v>
                </c:pt>
                <c:pt idx="595" formatCode="&quot;€&quot;#,##0.00_);[Red]\(&quot;€&quot;#,##0.00\)">
                  <c:v>66.709999999999994</c:v>
                </c:pt>
                <c:pt idx="596" formatCode="&quot;€&quot;#,##0.00_);[Red]\(&quot;€&quot;#,##0.00\)">
                  <c:v>67.209999999999994</c:v>
                </c:pt>
                <c:pt idx="597" formatCode="&quot;€&quot;#,##0.00_);[Red]\(&quot;€&quot;#,##0.00\)">
                  <c:v>67.37</c:v>
                </c:pt>
                <c:pt idx="598" formatCode="&quot;€&quot;#,##0.00_);[Red]\(&quot;€&quot;#,##0.00\)">
                  <c:v>68.86</c:v>
                </c:pt>
                <c:pt idx="599" formatCode="&quot;€&quot;#,##0.00_);[Red]\(&quot;€&quot;#,##0.00\)">
                  <c:v>67.75</c:v>
                </c:pt>
                <c:pt idx="600" formatCode="&quot;€&quot;#,##0.00_);[Red]\(&quot;€&quot;#,##0.00\)">
                  <c:v>67.58</c:v>
                </c:pt>
                <c:pt idx="601" formatCode="&quot;€&quot;#,##0.00_);[Red]\(&quot;€&quot;#,##0.00\)">
                  <c:v>67.58</c:v>
                </c:pt>
                <c:pt idx="602" formatCode="&quot;€&quot;#,##0.00_);[Red]\(&quot;€&quot;#,##0.00\)">
                  <c:v>67.58</c:v>
                </c:pt>
                <c:pt idx="603" formatCode="&quot;€&quot;#,##0.00_);[Red]\(&quot;€&quot;#,##0.00\)">
                  <c:v>65.849999999999994</c:v>
                </c:pt>
                <c:pt idx="604" formatCode="&quot;€&quot;#,##0.00_);[Red]\(&quot;€&quot;#,##0.00\)">
                  <c:v>65.91</c:v>
                </c:pt>
                <c:pt idx="605" formatCode="&quot;€&quot;#,##0.00_);[Red]\(&quot;€&quot;#,##0.00\)">
                  <c:v>65.19</c:v>
                </c:pt>
                <c:pt idx="606" formatCode="&quot;€&quot;#,##0.00_);[Red]\(&quot;€&quot;#,##0.00\)">
                  <c:v>65.650000000000006</c:v>
                </c:pt>
                <c:pt idx="607" formatCode="&quot;€&quot;#,##0.00_);[Red]\(&quot;€&quot;#,##0.00\)">
                  <c:v>65.790000000000006</c:v>
                </c:pt>
                <c:pt idx="608" formatCode="&quot;€&quot;#,##0.00_);[Red]\(&quot;€&quot;#,##0.00\)">
                  <c:v>65.790000000000006</c:v>
                </c:pt>
                <c:pt idx="609" formatCode="&quot;€&quot;#,##0.00_);[Red]\(&quot;€&quot;#,##0.00\)">
                  <c:v>65.790000000000006</c:v>
                </c:pt>
                <c:pt idx="610" formatCode="&quot;€&quot;#,##0.00_);[Red]\(&quot;€&quot;#,##0.00\)">
                  <c:v>65.569999999999993</c:v>
                </c:pt>
                <c:pt idx="611" formatCode="&quot;€&quot;#,##0.00_);[Red]\(&quot;€&quot;#,##0.00\)">
                  <c:v>64.36</c:v>
                </c:pt>
                <c:pt idx="612" formatCode="&quot;€&quot;#,##0.00_);[Red]\(&quot;€&quot;#,##0.00\)">
                  <c:v>64.06</c:v>
                </c:pt>
                <c:pt idx="613" formatCode="&quot;€&quot;#,##0.00_);[Red]\(&quot;€&quot;#,##0.00\)">
                  <c:v>65.36</c:v>
                </c:pt>
                <c:pt idx="614" formatCode="&quot;€&quot;#,##0.00_);[Red]\(&quot;€&quot;#,##0.00\)">
                  <c:v>65.48</c:v>
                </c:pt>
                <c:pt idx="615" formatCode="&quot;€&quot;#,##0.00_);[Red]\(&quot;€&quot;#,##0.00\)">
                  <c:v>65.48</c:v>
                </c:pt>
                <c:pt idx="616" formatCode="&quot;€&quot;#,##0.00_);[Red]\(&quot;€&quot;#,##0.00\)">
                  <c:v>65.48</c:v>
                </c:pt>
                <c:pt idx="617" formatCode="&quot;€&quot;#,##0.00_);[Red]\(&quot;€&quot;#,##0.00\)">
                  <c:v>65.290000000000006</c:v>
                </c:pt>
                <c:pt idx="618" formatCode="&quot;€&quot;#,##0.00_);[Red]\(&quot;€&quot;#,##0.00\)">
                  <c:v>66.16</c:v>
                </c:pt>
                <c:pt idx="619" formatCode="&quot;€&quot;#,##0.00_);[Red]\(&quot;€&quot;#,##0.00\)">
                  <c:v>66.16</c:v>
                </c:pt>
                <c:pt idx="620" formatCode="&quot;€&quot;#,##0.00_);[Red]\(&quot;€&quot;#,##0.00\)">
                  <c:v>66.16</c:v>
                </c:pt>
                <c:pt idx="621" formatCode="&quot;€&quot;#,##0.00_);[Red]\(&quot;€&quot;#,##0.00\)">
                  <c:v>66.14</c:v>
                </c:pt>
                <c:pt idx="622" formatCode="&quot;€&quot;#,##0.00_);[Red]\(&quot;€&quot;#,##0.00\)">
                  <c:v>64.069999999999993</c:v>
                </c:pt>
                <c:pt idx="623" formatCode="&quot;€&quot;#,##0.00_);[Red]\(&quot;€&quot;#,##0.00\)">
                  <c:v>64.31</c:v>
                </c:pt>
                <c:pt idx="624" formatCode="&quot;€&quot;#,##0.00_);[Red]\(&quot;€&quot;#,##0.00\)">
                  <c:v>62.17</c:v>
                </c:pt>
                <c:pt idx="625" formatCode="&quot;€&quot;#,##0.00_);[Red]\(&quot;€&quot;#,##0.00\)">
                  <c:v>61.89</c:v>
                </c:pt>
                <c:pt idx="626" formatCode="&quot;€&quot;#,##0.00_);[Red]\(&quot;€&quot;#,##0.00\)">
                  <c:v>61.89</c:v>
                </c:pt>
                <c:pt idx="627" formatCode="&quot;€&quot;#,##0.00_);[Red]\(&quot;€&quot;#,##0.00\)">
                  <c:v>61.89</c:v>
                </c:pt>
                <c:pt idx="628" formatCode="&quot;€&quot;#,##0.00_);[Red]\(&quot;€&quot;#,##0.00\)">
                  <c:v>62.41</c:v>
                </c:pt>
                <c:pt idx="629" formatCode="&quot;€&quot;#,##0.00_);[Red]\(&quot;€&quot;#,##0.00\)">
                  <c:v>61.31</c:v>
                </c:pt>
                <c:pt idx="630" formatCode="&quot;€&quot;#,##0.00_);[Red]\(&quot;€&quot;#,##0.00\)">
                  <c:v>61.84</c:v>
                </c:pt>
                <c:pt idx="631" formatCode="&quot;€&quot;#,##0.00_);[Red]\(&quot;€&quot;#,##0.00\)">
                  <c:v>61.35</c:v>
                </c:pt>
                <c:pt idx="632" formatCode="&quot;€&quot;#,##0.00_);[Red]\(&quot;€&quot;#,##0.00\)">
                  <c:v>61.48</c:v>
                </c:pt>
                <c:pt idx="633" formatCode="&quot;€&quot;#,##0.00_);[Red]\(&quot;€&quot;#,##0.00\)">
                  <c:v>61.48</c:v>
                </c:pt>
                <c:pt idx="634" formatCode="&quot;€&quot;#,##0.00_);[Red]\(&quot;€&quot;#,##0.00\)">
                  <c:v>61.48</c:v>
                </c:pt>
                <c:pt idx="635" formatCode="&quot;€&quot;#,##0.00_);[Red]\(&quot;€&quot;#,##0.00\)">
                  <c:v>60.11</c:v>
                </c:pt>
                <c:pt idx="636" formatCode="&quot;€&quot;#,##0.00_);[Red]\(&quot;€&quot;#,##0.00\)">
                  <c:v>58.14</c:v>
                </c:pt>
                <c:pt idx="637" formatCode="&quot;€&quot;#,##0.00_);[Red]\(&quot;€&quot;#,##0.00\)">
                  <c:v>56.4</c:v>
                </c:pt>
                <c:pt idx="638" formatCode="&quot;€&quot;#,##0.00_);[Red]\(&quot;€&quot;#,##0.00\)">
                  <c:v>55.99</c:v>
                </c:pt>
                <c:pt idx="639" formatCode="&quot;€&quot;#,##0.00_);[Red]\(&quot;€&quot;#,##0.00\)">
                  <c:v>55.74</c:v>
                </c:pt>
                <c:pt idx="640" formatCode="&quot;€&quot;#,##0.00_);[Red]\(&quot;€&quot;#,##0.00\)">
                  <c:v>55.74</c:v>
                </c:pt>
                <c:pt idx="641" formatCode="&quot;€&quot;#,##0.00_);[Red]\(&quot;€&quot;#,##0.00\)">
                  <c:v>55.74</c:v>
                </c:pt>
                <c:pt idx="642" formatCode="&quot;€&quot;#,##0.00_);[Red]\(&quot;€&quot;#,##0.00\)">
                  <c:v>57.57</c:v>
                </c:pt>
                <c:pt idx="643" formatCode="&quot;€&quot;#,##0.00_);[Red]\(&quot;€&quot;#,##0.00\)">
                  <c:v>57.71</c:v>
                </c:pt>
                <c:pt idx="644" formatCode="&quot;€&quot;#,##0.00_);[Red]\(&quot;€&quot;#,##0.00\)">
                  <c:v>58.07</c:v>
                </c:pt>
                <c:pt idx="645" formatCode="&quot;€&quot;#,##0.00_);[Red]\(&quot;€&quot;#,##0.00\)">
                  <c:v>61.54</c:v>
                </c:pt>
                <c:pt idx="646" formatCode="&quot;€&quot;#,##0.00_);[Red]\(&quot;€&quot;#,##0.00\)">
                  <c:v>61.72</c:v>
                </c:pt>
                <c:pt idx="647" formatCode="&quot;€&quot;#,##0.00_);[Red]\(&quot;€&quot;#,##0.00\)">
                  <c:v>61.72</c:v>
                </c:pt>
                <c:pt idx="648" formatCode="&quot;€&quot;#,##0.00_);[Red]\(&quot;€&quot;#,##0.00\)">
                  <c:v>61.78</c:v>
                </c:pt>
                <c:pt idx="649" formatCode="&quot;€&quot;#,##0.00_);[Red]\(&quot;€&quot;#,##0.00\)">
                  <c:v>61.41</c:v>
                </c:pt>
                <c:pt idx="650" formatCode="&quot;€&quot;#,##0.00_);[Red]\(&quot;€&quot;#,##0.00\)">
                  <c:v>62.51</c:v>
                </c:pt>
                <c:pt idx="651" formatCode="&quot;€&quot;#,##0.00_);[Red]\(&quot;€&quot;#,##0.00\)">
                  <c:v>62.66</c:v>
                </c:pt>
                <c:pt idx="652" formatCode="&quot;€&quot;#,##0.00_);[Red]\(&quot;€&quot;#,##0.00\)">
                  <c:v>62.57</c:v>
                </c:pt>
                <c:pt idx="653" formatCode="&quot;€&quot;#,##0.00_);[Red]\(&quot;€&quot;#,##0.00\)">
                  <c:v>62.57</c:v>
                </c:pt>
                <c:pt idx="654" formatCode="&quot;€&quot;#,##0.00_);[Red]\(&quot;€&quot;#,##0.00\)">
                  <c:v>62.57</c:v>
                </c:pt>
                <c:pt idx="655" formatCode="&quot;€&quot;#,##0.00_);[Red]\(&quot;€&quot;#,##0.00\)">
                  <c:v>61.74</c:v>
                </c:pt>
                <c:pt idx="656" formatCode="&quot;€&quot;#,##0.00_);[Red]\(&quot;€&quot;#,##0.00\)">
                  <c:v>62.88</c:v>
                </c:pt>
                <c:pt idx="657" formatCode="&quot;€&quot;#,##0.00_);[Red]\(&quot;€&quot;#,##0.00\)">
                  <c:v>61.96</c:v>
                </c:pt>
                <c:pt idx="658" formatCode="&quot;€&quot;#,##0.00_);[Red]\(&quot;€&quot;#,##0.00\)">
                  <c:v>62.31</c:v>
                </c:pt>
                <c:pt idx="659" formatCode="&quot;€&quot;#,##0.00_);[Red]\(&quot;€&quot;#,##0.00\)">
                  <c:v>61.35</c:v>
                </c:pt>
                <c:pt idx="660" formatCode="&quot;€&quot;#,##0.00_);[Red]\(&quot;€&quot;#,##0.00\)">
                  <c:v>61.35</c:v>
                </c:pt>
                <c:pt idx="661" formatCode="&quot;€&quot;#,##0.00_);[Red]\(&quot;€&quot;#,##0.00\)">
                  <c:v>61.35</c:v>
                </c:pt>
                <c:pt idx="662" formatCode="&quot;€&quot;#,##0.00_);[Red]\(&quot;€&quot;#,##0.00\)">
                  <c:v>59</c:v>
                </c:pt>
                <c:pt idx="663" formatCode="&quot;€&quot;#,##0.00_);[Red]\(&quot;€&quot;#,##0.00\)">
                  <c:v>59</c:v>
                </c:pt>
                <c:pt idx="664" formatCode="&quot;€&quot;#,##0.00_);[Red]\(&quot;€&quot;#,##0.00\)">
                  <c:v>59.71</c:v>
                </c:pt>
                <c:pt idx="665" formatCode="&quot;€&quot;#,##0.00_);[Red]\(&quot;€&quot;#,##0.00\)">
                  <c:v>58.78</c:v>
                </c:pt>
                <c:pt idx="666" formatCode="&quot;€&quot;#,##0.00_);[Red]\(&quot;€&quot;#,##0.00\)">
                  <c:v>58.54</c:v>
                </c:pt>
                <c:pt idx="667" formatCode="&quot;€&quot;#,##0.00_);[Red]\(&quot;€&quot;#,##0.00\)">
                  <c:v>58.54</c:v>
                </c:pt>
                <c:pt idx="668" formatCode="&quot;€&quot;#,##0.00_);[Red]\(&quot;€&quot;#,##0.00\)">
                  <c:v>58.54</c:v>
                </c:pt>
                <c:pt idx="669" formatCode="&quot;€&quot;#,##0.00_);[Red]\(&quot;€&quot;#,##0.00\)">
                  <c:v>58.02</c:v>
                </c:pt>
                <c:pt idx="670" formatCode="&quot;€&quot;#,##0.00_);[Red]\(&quot;€&quot;#,##0.00\)">
                  <c:v>57.51</c:v>
                </c:pt>
                <c:pt idx="671" formatCode="&quot;€&quot;#,##0.00_);[Red]\(&quot;€&quot;#,##0.00\)">
                  <c:v>58.33</c:v>
                </c:pt>
                <c:pt idx="672" formatCode="&quot;€&quot;#,##0.00_);[Red]\(&quot;€&quot;#,##0.00\)">
                  <c:v>58.14</c:v>
                </c:pt>
                <c:pt idx="673" formatCode="&quot;€&quot;#,##0.00_);[Red]\(&quot;€&quot;#,##0.00\)">
                  <c:v>60.22</c:v>
                </c:pt>
                <c:pt idx="674" formatCode="&quot;€&quot;#,##0.00_);[Red]\(&quot;€&quot;#,##0.00\)">
                  <c:v>60.22</c:v>
                </c:pt>
                <c:pt idx="675" formatCode="&quot;€&quot;#,##0.00_);[Red]\(&quot;€&quot;#,##0.00\)">
                  <c:v>60.22</c:v>
                </c:pt>
                <c:pt idx="676" formatCode="&quot;€&quot;#,##0.00_);[Red]\(&quot;€&quot;#,##0.00\)">
                  <c:v>63.01</c:v>
                </c:pt>
                <c:pt idx="677" formatCode="&quot;€&quot;#,##0.00_);[Red]\(&quot;€&quot;#,##0.00\)">
                  <c:v>65.05</c:v>
                </c:pt>
                <c:pt idx="678" formatCode="&quot;€&quot;#,##0.00_);[Red]\(&quot;€&quot;#,##0.00\)">
                  <c:v>63.51</c:v>
                </c:pt>
                <c:pt idx="679" formatCode="&quot;€&quot;#,##0.00_);[Red]\(&quot;€&quot;#,##0.00\)">
                  <c:v>63.98</c:v>
                </c:pt>
                <c:pt idx="680" formatCode="&quot;€&quot;#,##0.00_);[Red]\(&quot;€&quot;#,##0.00\)">
                  <c:v>64.099999999999994</c:v>
                </c:pt>
                <c:pt idx="681" formatCode="&quot;€&quot;#,##0.00_);[Red]\(&quot;€&quot;#,##0.00\)">
                  <c:v>64.099999999999994</c:v>
                </c:pt>
                <c:pt idx="682" formatCode="&quot;€&quot;#,##0.00_);[Red]\(&quot;€&quot;#,##0.00\)">
                  <c:v>64.099999999999994</c:v>
                </c:pt>
                <c:pt idx="683" formatCode="&quot;€&quot;#,##0.00_);[Red]\(&quot;€&quot;#,##0.00\)">
                  <c:v>63.66</c:v>
                </c:pt>
                <c:pt idx="684" formatCode="&quot;€&quot;#,##0.00_);[Red]\(&quot;€&quot;#,##0.00\)">
                  <c:v>64.48</c:v>
                </c:pt>
                <c:pt idx="685" formatCode="&quot;€&quot;#,##0.00_);[Red]\(&quot;€&quot;#,##0.00\)">
                  <c:v>64.92</c:v>
                </c:pt>
                <c:pt idx="686" formatCode="&quot;€&quot;#,##0.00_);[Red]\(&quot;€&quot;#,##0.00\)">
                  <c:v>65.099999999999994</c:v>
                </c:pt>
                <c:pt idx="687" formatCode="&quot;€&quot;#,##0.00_);[Red]\(&quot;€&quot;#,##0.00\)">
                  <c:v>65.37</c:v>
                </c:pt>
                <c:pt idx="688" formatCode="&quot;€&quot;#,##0.00_);[Red]\(&quot;€&quot;#,##0.00\)">
                  <c:v>65.37</c:v>
                </c:pt>
                <c:pt idx="689" formatCode="&quot;€&quot;#,##0.00_);[Red]\(&quot;€&quot;#,##0.00\)">
                  <c:v>65.37</c:v>
                </c:pt>
                <c:pt idx="690" formatCode="&quot;€&quot;#,##0.00_);[Red]\(&quot;€&quot;#,##0.00\)">
                  <c:v>66.150000000000006</c:v>
                </c:pt>
                <c:pt idx="691" formatCode="&quot;€&quot;#,##0.00_);[Red]\(&quot;€&quot;#,##0.00\)">
                  <c:v>67.83</c:v>
                </c:pt>
                <c:pt idx="692" formatCode="&quot;€&quot;#,##0.00_);[Red]\(&quot;€&quot;#,##0.00\)">
                  <c:v>69.73</c:v>
                </c:pt>
                <c:pt idx="693" formatCode="&quot;€&quot;#,##0.00_);[Red]\(&quot;€&quot;#,##0.00\)">
                  <c:v>68.58</c:v>
                </c:pt>
                <c:pt idx="694" formatCode="&quot;€&quot;#,##0.00_);[Red]\(&quot;€&quot;#,##0.00\)">
                  <c:v>69.900000000000006</c:v>
                </c:pt>
                <c:pt idx="695" formatCode="&quot;€&quot;#,##0.00_);[Red]\(&quot;€&quot;#,##0.00\)">
                  <c:v>69.599999999999994</c:v>
                </c:pt>
                <c:pt idx="696" formatCode="&quot;€&quot;#,##0.00_);[Red]\(&quot;€&quot;#,##0.00\)">
                  <c:v>69.599999999999994</c:v>
                </c:pt>
                <c:pt idx="697" formatCode="&quot;€&quot;#,##0.00_);[Red]\(&quot;€&quot;#,##0.00\)">
                  <c:v>68.959999999999994</c:v>
                </c:pt>
                <c:pt idx="698" formatCode="&quot;€&quot;#,##0.00_);[Red]\(&quot;€&quot;#,##0.00\)">
                  <c:v>67.8</c:v>
                </c:pt>
                <c:pt idx="699" formatCode="&quot;€&quot;#,##0.00_);[Red]\(&quot;€&quot;#,##0.00\)">
                  <c:v>66.22</c:v>
                </c:pt>
                <c:pt idx="700" formatCode="&quot;€&quot;#,##0.00_);[Red]\(&quot;€&quot;#,##0.00\)">
                  <c:v>66.540000000000006</c:v>
                </c:pt>
                <c:pt idx="701" formatCode="&quot;€&quot;#,##0.00_);[Red]\(&quot;€&quot;#,##0.00\)">
                  <c:v>66.510000000000005</c:v>
                </c:pt>
                <c:pt idx="702" formatCode="&quot;€&quot;#,##0.00_);[Red]\(&quot;€&quot;#,##0.00\)">
                  <c:v>66.510000000000005</c:v>
                </c:pt>
                <c:pt idx="703" formatCode="&quot;€&quot;#,##0.00_);[Red]\(&quot;€&quot;#,##0.00\)">
                  <c:v>66.510000000000005</c:v>
                </c:pt>
                <c:pt idx="704" formatCode="&quot;€&quot;#,##0.00_);[Red]\(&quot;€&quot;#,##0.00\)">
                  <c:v>66.09</c:v>
                </c:pt>
                <c:pt idx="705" formatCode="&quot;€&quot;#,##0.00_);[Red]\(&quot;€&quot;#,##0.00\)">
                  <c:v>65.55</c:v>
                </c:pt>
                <c:pt idx="706" formatCode="&quot;€&quot;#,##0.00_);[Red]\(&quot;€&quot;#,##0.00\)">
                  <c:v>63.51</c:v>
                </c:pt>
                <c:pt idx="707" formatCode="&quot;€&quot;#,##0.00_);[Red]\(&quot;€&quot;#,##0.00\)">
                  <c:v>63.55</c:v>
                </c:pt>
                <c:pt idx="708" formatCode="&quot;€&quot;#,##0.00_);[Red]\(&quot;€&quot;#,##0.00\)">
                  <c:v>63.86</c:v>
                </c:pt>
                <c:pt idx="709" formatCode="&quot;€&quot;#,##0.00_);[Red]\(&quot;€&quot;#,##0.00\)">
                  <c:v>64.52</c:v>
                </c:pt>
                <c:pt idx="710" formatCode="&quot;€&quot;#,##0.00_);[Red]\(&quot;€&quot;#,##0.00\)">
                  <c:v>65.05</c:v>
                </c:pt>
                <c:pt idx="711" formatCode="&quot;€&quot;#,##0.00_);[Red]\(&quot;€&quot;#,##0.00\)">
                  <c:v>64.38</c:v>
                </c:pt>
                <c:pt idx="712" formatCode="&quot;€&quot;#,##0.00_);[Red]\(&quot;€&quot;#,##0.00\)">
                  <c:v>65.510000000000005</c:v>
                </c:pt>
                <c:pt idx="713" formatCode="&quot;€&quot;#,##0.00_);[Red]\(&quot;€&quot;#,##0.00\)">
                  <c:v>65.09</c:v>
                </c:pt>
                <c:pt idx="714" formatCode="&quot;€&quot;#,##0.00_);[Red]\(&quot;€&quot;#,##0.00\)">
                  <c:v>65.95</c:v>
                </c:pt>
                <c:pt idx="715" formatCode="&quot;€&quot;#,##0.00_);[Red]\(&quot;€&quot;#,##0.00\)">
                  <c:v>65.260000000000005</c:v>
                </c:pt>
                <c:pt idx="716" formatCode="&quot;€&quot;#,##0.00_);[Red]\(&quot;€&quot;#,##0.00\)">
                  <c:v>65.38</c:v>
                </c:pt>
                <c:pt idx="717" formatCode="&quot;€&quot;#,##0.00_);[Red]\(&quot;€&quot;#,##0.00\)">
                  <c:v>64.89</c:v>
                </c:pt>
                <c:pt idx="718" formatCode="&quot;€&quot;#,##0.00_);[Red]\(&quot;€&quot;#,##0.00\)">
                  <c:v>65.959999999999994</c:v>
                </c:pt>
                <c:pt idx="719" formatCode="&quot;€&quot;#,##0.00_);[Red]\(&quot;€&quot;#,##0.00\)">
                  <c:v>66.819999999999993</c:v>
                </c:pt>
                <c:pt idx="720" formatCode="&quot;€&quot;#,##0.00_);[Red]\(&quot;€&quot;#,##0.00\)">
                  <c:v>67.900000000000006</c:v>
                </c:pt>
                <c:pt idx="721" formatCode="&quot;€&quot;#,##0.00_);[Red]\(&quot;€&quot;#,##0.00\)">
                  <c:v>68.290000000000006</c:v>
                </c:pt>
                <c:pt idx="722" formatCode="&quot;€&quot;#,##0.00_);[Red]\(&quot;€&quot;#,##0.00\)">
                  <c:v>69.459999999999994</c:v>
                </c:pt>
                <c:pt idx="723" formatCode="&quot;€&quot;#,##0.00_);[Red]\(&quot;€&quot;#,##0.00\)">
                  <c:v>68.62</c:v>
                </c:pt>
                <c:pt idx="724" formatCode="&quot;€&quot;#,##0.00_);[Red]\(&quot;€&quot;#,##0.00\)">
                  <c:v>70.569999999999993</c:v>
                </c:pt>
                <c:pt idx="725" formatCode="&quot;€&quot;#,##0.00_);[Red]\(&quot;€&quot;#,##0.00\)">
                  <c:v>69.7</c:v>
                </c:pt>
                <c:pt idx="726" formatCode="&quot;€&quot;#,##0.00_);[Red]\(&quot;€&quot;#,##0.00\)">
                  <c:v>69.19</c:v>
                </c:pt>
                <c:pt idx="727" formatCode="&quot;€&quot;#,##0.00_);[Red]\(&quot;€&quot;#,##0.00\)">
                  <c:v>71.599999999999994</c:v>
                </c:pt>
                <c:pt idx="728" formatCode="&quot;€&quot;#,##0.00_);[Red]\(&quot;€&quot;#,##0.00\)">
                  <c:v>71.91</c:v>
                </c:pt>
                <c:pt idx="729" formatCode="&quot;€&quot;#,##0.00_);[Red]\(&quot;€&quot;#,##0.00\)">
                  <c:v>72.02</c:v>
                </c:pt>
                <c:pt idx="730" formatCode="&quot;€&quot;#,##0.00_);[Red]\(&quot;€&quot;#,##0.00\)">
                  <c:v>72.459999999999994</c:v>
                </c:pt>
                <c:pt idx="731" formatCode="&quot;€&quot;#,##0.00_);[Red]\(&quot;€&quot;#,##0.00\)">
                  <c:v>74.25</c:v>
                </c:pt>
                <c:pt idx="732" formatCode="&quot;€&quot;#,##0.00_);[Red]\(&quot;€&quot;#,##0.00\)">
                  <c:v>72.989999999999995</c:v>
                </c:pt>
                <c:pt idx="733" formatCode="&quot;€&quot;#,##0.00_);[Red]\(&quot;€&quot;#,##0.00\)">
                  <c:v>72.459999999999994</c:v>
                </c:pt>
                <c:pt idx="734" formatCode="&quot;€&quot;#,##0.00_);[Red]\(&quot;€&quot;#,##0.00\)">
                  <c:v>71.540000000000006</c:v>
                </c:pt>
                <c:pt idx="735" formatCode="&quot;€&quot;#,##0.00_);[Red]\(&quot;€&quot;#,##0.00\)">
                  <c:v>72.709999999999994</c:v>
                </c:pt>
                <c:pt idx="736" formatCode="&quot;€&quot;#,##0.00_);[Red]\(&quot;€&quot;#,##0.00\)">
                  <c:v>74.010000000000005</c:v>
                </c:pt>
                <c:pt idx="737" formatCode="&quot;€&quot;#,##0.00_);[Red]\(&quot;€&quot;#,##0.00\)">
                  <c:v>73.599999999999994</c:v>
                </c:pt>
                <c:pt idx="738" formatCode="&quot;€&quot;#,##0.00_);[Red]\(&quot;€&quot;#,##0.00\)">
                  <c:v>72.069999999999993</c:v>
                </c:pt>
                <c:pt idx="739" formatCode="&quot;€&quot;#,##0.00_);[Red]\(&quot;€&quot;#,##0.00\)">
                  <c:v>72.010000000000005</c:v>
                </c:pt>
                <c:pt idx="740" formatCode="&quot;€&quot;#,##0.00_);[Red]\(&quot;€&quot;#,##0.00\)">
                  <c:v>72.23</c:v>
                </c:pt>
                <c:pt idx="741" formatCode="&quot;€&quot;#,##0.00_);[Red]\(&quot;€&quot;#,##0.00\)">
                  <c:v>70.66</c:v>
                </c:pt>
                <c:pt idx="742" formatCode="&quot;€&quot;#,##0.00_);[Red]\(&quot;€&quot;#,##0.00\)">
                  <c:v>70.84</c:v>
                </c:pt>
                <c:pt idx="743" formatCode="&quot;€&quot;#,##0.00_);[Red]\(&quot;€&quot;#,##0.00\)">
                  <c:v>69.37</c:v>
                </c:pt>
                <c:pt idx="744" formatCode="&quot;€&quot;#,##0.00_);[Red]\(&quot;€&quot;#,##0.00\)">
                  <c:v>70.040000000000006</c:v>
                </c:pt>
                <c:pt idx="745" formatCode="&quot;€&quot;#,##0.00_);[Red]\(&quot;€&quot;#,##0.00\)">
                  <c:v>69.78</c:v>
                </c:pt>
                <c:pt idx="746" formatCode="&quot;€&quot;#,##0.00_);[Red]\(&quot;€&quot;#,##0.00\)">
                  <c:v>68.47</c:v>
                </c:pt>
                <c:pt idx="747" formatCode="&quot;€&quot;#,##0.00_);[Red]\(&quot;€&quot;#,##0.00\)">
                  <c:v>67.709999999999994</c:v>
                </c:pt>
                <c:pt idx="748" formatCode="&quot;€&quot;#,##0.00_);[Red]\(&quot;€&quot;#,##0.00\)">
                  <c:v>67.86</c:v>
                </c:pt>
                <c:pt idx="749" formatCode="&quot;€&quot;#,##0.00_);[Red]\(&quot;€&quot;#,##0.00\)">
                  <c:v>67.86</c:v>
                </c:pt>
                <c:pt idx="750" formatCode="&quot;€&quot;#,##0.00_);[Red]\(&quot;€&quot;#,##0.00\)">
                  <c:v>70.27</c:v>
                </c:pt>
                <c:pt idx="751" formatCode="&quot;€&quot;#,##0.00_);[Red]\(&quot;€&quot;#,##0.00\)">
                  <c:v>69.23</c:v>
                </c:pt>
                <c:pt idx="752" formatCode="&quot;€&quot;#,##0.00_);[Red]\(&quot;€&quot;#,##0.00\)">
                  <c:v>67.2</c:v>
                </c:pt>
                <c:pt idx="753" formatCode="&quot;€&quot;#,##0.00_);[Red]\(&quot;€&quot;#,##0.00\)">
                  <c:v>66.56</c:v>
                </c:pt>
                <c:pt idx="754" formatCode="&quot;€&quot;#,##0.00_);[Red]\(&quot;€&quot;#,##0.00\)">
                  <c:v>66.569999999999993</c:v>
                </c:pt>
                <c:pt idx="755" formatCode="&quot;€&quot;#,##0.00_);[Red]\(&quot;€&quot;#,##0.00\)">
                  <c:v>66.62</c:v>
                </c:pt>
                <c:pt idx="756" formatCode="&quot;€&quot;#,##0.00_);[Red]\(&quot;€&quot;#,##0.00\)">
                  <c:v>67.55</c:v>
                </c:pt>
                <c:pt idx="757" formatCode="&quot;€&quot;#,##0.00_);[Red]\(&quot;€&quot;#,##0.00\)">
                  <c:v>67.930000000000007</c:v>
                </c:pt>
                <c:pt idx="758" formatCode="&quot;€&quot;#,##0.00_);[Red]\(&quot;€&quot;#,##0.00\)">
                  <c:v>68.209999999999994</c:v>
                </c:pt>
                <c:pt idx="759" formatCode="&quot;€&quot;#,##0.00_);[Red]\(&quot;€&quot;#,##0.00\)">
                  <c:v>67.5</c:v>
                </c:pt>
                <c:pt idx="760" formatCode="&quot;€&quot;#,##0.00_);[Red]\(&quot;€&quot;#,##0.00\)">
                  <c:v>68.680000000000007</c:v>
                </c:pt>
                <c:pt idx="761" formatCode="&quot;€&quot;#,##0.00_);[Red]\(&quot;€&quot;#,##0.00\)">
                  <c:v>69.569999999999993</c:v>
                </c:pt>
                <c:pt idx="762" formatCode="&quot;€&quot;#,##0.00_);[Red]\(&quot;€&quot;#,##0.00\)">
                  <c:v>70.12</c:v>
                </c:pt>
                <c:pt idx="763" formatCode="&quot;€&quot;#,##0.00_);[Red]\(&quot;€&quot;#,##0.00\)">
                  <c:v>69.63</c:v>
                </c:pt>
                <c:pt idx="764" formatCode="&quot;€&quot;#,##0.00_);[Red]\(&quot;€&quot;#,##0.00\)">
                  <c:v>70.08</c:v>
                </c:pt>
                <c:pt idx="765" formatCode="&quot;€&quot;#,##0.00_);[Red]\(&quot;€&quot;#,##0.00\)">
                  <c:v>68.349999999999994</c:v>
                </c:pt>
                <c:pt idx="766" formatCode="&quot;€&quot;#,##0.00_);[Red]\(&quot;€&quot;#,##0.00\)">
                  <c:v>67.55</c:v>
                </c:pt>
                <c:pt idx="767" formatCode="&quot;€&quot;#,##0.00_);[Red]\(&quot;€&quot;#,##0.00\)">
                  <c:v>67.59</c:v>
                </c:pt>
                <c:pt idx="768" formatCode="&quot;€&quot;#,##0.00_);[Red]\(&quot;€&quot;#,##0.00\)">
                  <c:v>67.239999999999995</c:v>
                </c:pt>
                <c:pt idx="769" formatCode="&quot;€&quot;#,##0.00_);[Red]\(&quot;€&quot;#,##0.00\)">
                  <c:v>66.73</c:v>
                </c:pt>
                <c:pt idx="770" formatCode="&quot;€&quot;#,##0.00_);[Red]\(&quot;€&quot;#,##0.00\)">
                  <c:v>66.53</c:v>
                </c:pt>
                <c:pt idx="771" formatCode="&quot;€&quot;#,##0.00_);[Red]\(&quot;€&quot;#,##0.00\)">
                  <c:v>65.319999999999993</c:v>
                </c:pt>
                <c:pt idx="772" formatCode="&quot;€&quot;#,##0.00_);[Red]\(&quot;€&quot;#,##0.00\)">
                  <c:v>63.4</c:v>
                </c:pt>
                <c:pt idx="773" formatCode="&quot;€&quot;#,##0.00_);[Red]\(&quot;€&quot;#,##0.00\)">
                  <c:v>63.65</c:v>
                </c:pt>
                <c:pt idx="774" formatCode="&quot;€&quot;#,##0.00_);[Red]\(&quot;€&quot;#,##0.00\)">
                  <c:v>64.010000000000005</c:v>
                </c:pt>
                <c:pt idx="775" formatCode="&quot;€&quot;#,##0.00_);[Red]\(&quot;€&quot;#,##0.00\)">
                  <c:v>64.55</c:v>
                </c:pt>
                <c:pt idx="776" formatCode="&quot;€&quot;#,##0.00_);[Red]\(&quot;€&quot;#,##0.00\)">
                  <c:v>63.72</c:v>
                </c:pt>
                <c:pt idx="777" formatCode="&quot;€&quot;#,##0.00_);[Red]\(&quot;€&quot;#,##0.00\)">
                  <c:v>62.23</c:v>
                </c:pt>
                <c:pt idx="778" formatCode="&quot;€&quot;#,##0.00_);[Red]\(&quot;€&quot;#,##0.00\)">
                  <c:v>62.78</c:v>
                </c:pt>
                <c:pt idx="779" formatCode="&quot;€&quot;#,##0.00_);[Red]\(&quot;€&quot;#,##0.00\)">
                  <c:v>63.33</c:v>
                </c:pt>
                <c:pt idx="780" formatCode="&quot;€&quot;#,##0.00_);[Red]\(&quot;€&quot;#,##0.00\)">
                  <c:v>63.47</c:v>
                </c:pt>
                <c:pt idx="781" formatCode="&quot;€&quot;#,##0.00_);[Red]\(&quot;€&quot;#,##0.00\)">
                  <c:v>63.85</c:v>
                </c:pt>
                <c:pt idx="782" formatCode="&quot;€&quot;#,##0.00_);[Red]\(&quot;€&quot;#,##0.00\)">
                  <c:v>63.11</c:v>
                </c:pt>
                <c:pt idx="783" formatCode="&quot;€&quot;#,##0.00_);[Red]\(&quot;€&quot;#,##0.00\)">
                  <c:v>63.35</c:v>
                </c:pt>
                <c:pt idx="784" formatCode="&quot;€&quot;#,##0.00_);[Red]\(&quot;€&quot;#,##0.00\)">
                  <c:v>63.2</c:v>
                </c:pt>
                <c:pt idx="785" formatCode="&quot;€&quot;#,##0.00_);[Red]\(&quot;€&quot;#,##0.00\)">
                  <c:v>63.5</c:v>
                </c:pt>
                <c:pt idx="786" formatCode="&quot;€&quot;#,##0.00_);[Red]\(&quot;€&quot;#,##0.00\)">
                  <c:v>62.15</c:v>
                </c:pt>
                <c:pt idx="787" formatCode="&quot;€&quot;#,##0.00_);[Red]\(&quot;€&quot;#,##0.00\)">
                  <c:v>61.03</c:v>
                </c:pt>
                <c:pt idx="788" formatCode="&quot;€&quot;#,##0.00_);[Red]\(&quot;€&quot;#,##0.00\)">
                  <c:v>62.38</c:v>
                </c:pt>
                <c:pt idx="789" formatCode="&quot;€&quot;#,##0.00_);[Red]\(&quot;€&quot;#,##0.00\)">
                  <c:v>62.55</c:v>
                </c:pt>
                <c:pt idx="790" formatCode="&quot;€&quot;#,##0.00_);[Red]\(&quot;€&quot;#,##0.00\)">
                  <c:v>61.19</c:v>
                </c:pt>
                <c:pt idx="791" formatCode="&quot;€&quot;#,##0.00_);[Red]\(&quot;€&quot;#,##0.00\)">
                  <c:v>61.19</c:v>
                </c:pt>
                <c:pt idx="792" formatCode="&quot;€&quot;#,##0.00_);[Red]\(&quot;€&quot;#,##0.00\)">
                  <c:v>59.77</c:v>
                </c:pt>
                <c:pt idx="793" formatCode="&quot;€&quot;#,##0.00_);[Red]\(&quot;€&quot;#,##0.00\)">
                  <c:v>60.01</c:v>
                </c:pt>
                <c:pt idx="794" formatCode="&quot;€&quot;#,##0.00_);[Red]\(&quot;€&quot;#,##0.00\)">
                  <c:v>59.31</c:v>
                </c:pt>
                <c:pt idx="795" formatCode="&quot;€&quot;#,##0.00_);[Red]\(&quot;€&quot;#,##0.00\)">
                  <c:v>59.7</c:v>
                </c:pt>
                <c:pt idx="796" formatCode="&quot;€&quot;#,##0.00_);[Red]\(&quot;€&quot;#,##0.00\)">
                  <c:v>59.83</c:v>
                </c:pt>
                <c:pt idx="797" formatCode="&quot;€&quot;#,##0.00_);[Red]\(&quot;€&quot;#,##0.00\)">
                  <c:v>60.27</c:v>
                </c:pt>
                <c:pt idx="798" formatCode="&quot;€&quot;#,##0.00_);[Red]\(&quot;€&quot;#,##0.00\)">
                  <c:v>61.06</c:v>
                </c:pt>
                <c:pt idx="799" formatCode="&quot;€&quot;#,##0.00_);[Red]\(&quot;€&quot;#,##0.00\)">
                  <c:v>62.21</c:v>
                </c:pt>
                <c:pt idx="800" formatCode="&quot;€&quot;#,##0.00_);[Red]\(&quot;€&quot;#,##0.00\)">
                  <c:v>62.29</c:v>
                </c:pt>
                <c:pt idx="801" formatCode="&quot;€&quot;#,##0.00_);[Red]\(&quot;€&quot;#,##0.00\)">
                  <c:v>61.38</c:v>
                </c:pt>
                <c:pt idx="802" formatCode="&quot;€&quot;#,##0.00_);[Red]\(&quot;€&quot;#,##0.00\)">
                  <c:v>60.69</c:v>
                </c:pt>
                <c:pt idx="803" formatCode="&quot;€&quot;#,##0.00_);[Red]\(&quot;€&quot;#,##0.00\)">
                  <c:v>59.95</c:v>
                </c:pt>
                <c:pt idx="804" formatCode="&quot;€&quot;#,##0.00_);[Red]\(&quot;€&quot;#,##0.00\)">
                  <c:v>61.9</c:v>
                </c:pt>
                <c:pt idx="805" formatCode="&quot;€&quot;#,##0.00_);[Red]\(&quot;€&quot;#,##0.00\)">
                  <c:v>60.71</c:v>
                </c:pt>
                <c:pt idx="806" formatCode="&quot;€&quot;#,##0.00_);[Red]\(&quot;€&quot;#,##0.00\)">
                  <c:v>60.56</c:v>
                </c:pt>
                <c:pt idx="807" formatCode="&quot;€&quot;#,##0.00_);[Red]\(&quot;€&quot;#,##0.00\)">
                  <c:v>60.77</c:v>
                </c:pt>
                <c:pt idx="808" formatCode="&quot;€&quot;#,##0.00_);[Red]\(&quot;€&quot;#,##0.00\)">
                  <c:v>60.21</c:v>
                </c:pt>
                <c:pt idx="809" formatCode="&quot;€&quot;#,##0.00_);[Red]\(&quot;€&quot;#,##0.00\)">
                  <c:v>59.58</c:v>
                </c:pt>
                <c:pt idx="810" formatCode="&quot;€&quot;#,##0.00_);[Red]\(&quot;€&quot;#,##0.00\)">
                  <c:v>61.07</c:v>
                </c:pt>
                <c:pt idx="811" formatCode="&quot;€&quot;#,##0.00_);[Red]\(&quot;€&quot;#,##0.00\)">
                  <c:v>61.57</c:v>
                </c:pt>
                <c:pt idx="812" formatCode="&quot;€&quot;#,##0.00_);[Red]\(&quot;€&quot;#,##0.00\)">
                  <c:v>61.07</c:v>
                </c:pt>
                <c:pt idx="813" formatCode="&quot;€&quot;#,##0.00_);[Red]\(&quot;€&quot;#,##0.00\)">
                  <c:v>61.38</c:v>
                </c:pt>
                <c:pt idx="814" formatCode="&quot;€&quot;#,##0.00_);[Red]\(&quot;€&quot;#,##0.00\)">
                  <c:v>61.92</c:v>
                </c:pt>
                <c:pt idx="815" formatCode="&quot;€&quot;#,##0.00_);[Red]\(&quot;€&quot;#,##0.00\)">
                  <c:v>61.14</c:v>
                </c:pt>
                <c:pt idx="816" formatCode="&quot;€&quot;#,##0.00_);[Red]\(&quot;€&quot;#,##0.00\)">
                  <c:v>61.26</c:v>
                </c:pt>
                <c:pt idx="817" formatCode="&quot;€&quot;#,##0.00_);[Red]\(&quot;€&quot;#,##0.00\)">
                  <c:v>60.83</c:v>
                </c:pt>
                <c:pt idx="818" formatCode="&quot;€&quot;#,##0.00_);[Red]\(&quot;€&quot;#,##0.00\)">
                  <c:v>60.33</c:v>
                </c:pt>
                <c:pt idx="819" formatCode="&quot;€&quot;#,##0.00_);[Red]\(&quot;€&quot;#,##0.00\)">
                  <c:v>58.67</c:v>
                </c:pt>
                <c:pt idx="820" formatCode="&quot;€&quot;#,##0.00_);[Red]\(&quot;€&quot;#,##0.00\)">
                  <c:v>58.53</c:v>
                </c:pt>
                <c:pt idx="821" formatCode="&quot;€&quot;#,##0.00_);[Red]\(&quot;€&quot;#,##0.00\)">
                  <c:v>58.81</c:v>
                </c:pt>
                <c:pt idx="822" formatCode="&quot;€&quot;#,##0.00_);[Red]\(&quot;€&quot;#,##0.00\)">
                  <c:v>58.89</c:v>
                </c:pt>
                <c:pt idx="823" formatCode="&quot;€&quot;#,##0.00_);[Red]\(&quot;€&quot;#,##0.00\)">
                  <c:v>60.75</c:v>
                </c:pt>
                <c:pt idx="824" formatCode="&quot;€&quot;#,##0.00_);[Red]\(&quot;€&quot;#,##0.00\)">
                  <c:v>62.16</c:v>
                </c:pt>
                <c:pt idx="825" formatCode="&quot;€&quot;#,##0.00_);[Red]\(&quot;€&quot;#,##0.00\)">
                  <c:v>62.53</c:v>
                </c:pt>
                <c:pt idx="826" formatCode="&quot;€&quot;#,##0.00_);[Red]\(&quot;€&quot;#,##0.00\)">
                  <c:v>62.48</c:v>
                </c:pt>
                <c:pt idx="827" formatCode="&quot;€&quot;#,##0.00_);[Red]\(&quot;€&quot;#,##0.00\)">
                  <c:v>63.09</c:v>
                </c:pt>
                <c:pt idx="828" formatCode="&quot;€&quot;#,##0.00_);[Red]\(&quot;€&quot;#,##0.00\)">
                  <c:v>64.069999999999993</c:v>
                </c:pt>
                <c:pt idx="829" formatCode="&quot;€&quot;#,##0.00_);[Red]\(&quot;€&quot;#,##0.00\)">
                  <c:v>64.739999999999995</c:v>
                </c:pt>
                <c:pt idx="830" formatCode="&quot;€&quot;#,##0.00_);[Red]\(&quot;€&quot;#,##0.00\)">
                  <c:v>64.83</c:v>
                </c:pt>
                <c:pt idx="831" formatCode="&quot;€&quot;#,##0.00_);[Red]\(&quot;€&quot;#,##0.00\)">
                  <c:v>65.150000000000006</c:v>
                </c:pt>
                <c:pt idx="832" formatCode="&quot;€&quot;#,##0.00_);[Red]\(&quot;€&quot;#,##0.00\)">
                  <c:v>65.87</c:v>
                </c:pt>
                <c:pt idx="833" formatCode="&quot;€&quot;#,##0.00_);[Red]\(&quot;€&quot;#,##0.00\)">
                  <c:v>67.72</c:v>
                </c:pt>
                <c:pt idx="834" formatCode="&quot;€&quot;#,##0.00_);[Red]\(&quot;€&quot;#,##0.00\)">
                  <c:v>67.77</c:v>
                </c:pt>
                <c:pt idx="835" formatCode="&quot;€&quot;#,##0.00_);[Red]\(&quot;€&quot;#,##0.00\)">
                  <c:v>68.37</c:v>
                </c:pt>
                <c:pt idx="836" formatCode="&quot;€&quot;#,##0.00_);[Red]\(&quot;€&quot;#,##0.00\)">
                  <c:v>68.61</c:v>
                </c:pt>
                <c:pt idx="837" formatCode="&quot;€&quot;#,##0.00_);[Red]\(&quot;€&quot;#,##0.00\)">
                  <c:v>68.06</c:v>
                </c:pt>
                <c:pt idx="838" formatCode="&quot;€&quot;#,##0.00_);[Red]\(&quot;€&quot;#,##0.00\)">
                  <c:v>67.790000000000006</c:v>
                </c:pt>
                <c:pt idx="839" formatCode="&quot;€&quot;#,##0.00_);[Red]\(&quot;€&quot;#,##0.00\)">
                  <c:v>66.790000000000006</c:v>
                </c:pt>
                <c:pt idx="840" formatCode="&quot;€&quot;#,##0.00_);[Red]\(&quot;€&quot;#,##0.00\)">
                  <c:v>68.06</c:v>
                </c:pt>
                <c:pt idx="841" formatCode="&quot;€&quot;#,##0.00_);[Red]\(&quot;€&quot;#,##0.00\)">
                  <c:v>66.77</c:v>
                </c:pt>
                <c:pt idx="842" formatCode="&quot;€&quot;#,##0.00_);[Red]\(&quot;€&quot;#,##0.00\)">
                  <c:v>67.14</c:v>
                </c:pt>
                <c:pt idx="843" formatCode="&quot;€&quot;#,##0.00_);[Red]\(&quot;€&quot;#,##0.00\)">
                  <c:v>66.42</c:v>
                </c:pt>
                <c:pt idx="844" formatCode="&quot;€&quot;#,##0.00_);[Red]\(&quot;€&quot;#,##0.00\)">
                  <c:v>63.58</c:v>
                </c:pt>
                <c:pt idx="845" formatCode="&quot;€&quot;#,##0.00_);[Red]\(&quot;€&quot;#,##0.00\)">
                  <c:v>61.63</c:v>
                </c:pt>
                <c:pt idx="846" formatCode="&quot;€&quot;#,##0.00_);[Red]\(&quot;€&quot;#,##0.00\)">
                  <c:v>63.09</c:v>
                </c:pt>
                <c:pt idx="847" formatCode="&quot;€&quot;#,##0.00_);[Red]\(&quot;€&quot;#,##0.00\)">
                  <c:v>63.69</c:v>
                </c:pt>
                <c:pt idx="848" formatCode="&quot;€&quot;#,##0.00_);[Red]\(&quot;€&quot;#,##0.00\)">
                  <c:v>63.16</c:v>
                </c:pt>
                <c:pt idx="849" formatCode="&quot;€&quot;#,##0.00_);[Red]\(&quot;€&quot;#,##0.00\)">
                  <c:v>62.86</c:v>
                </c:pt>
                <c:pt idx="850" formatCode="&quot;€&quot;#,##0.00_);[Red]\(&quot;€&quot;#,##0.00\)">
                  <c:v>62.48</c:v>
                </c:pt>
                <c:pt idx="851" formatCode="&quot;€&quot;#,##0.00_);[Red]\(&quot;€&quot;#,##0.00\)">
                  <c:v>63.87</c:v>
                </c:pt>
                <c:pt idx="852" formatCode="&quot;€&quot;#,##0.00_);[Red]\(&quot;€&quot;#,##0.00\)">
                  <c:v>64.28</c:v>
                </c:pt>
                <c:pt idx="853" formatCode="&quot;€&quot;#,##0.00_);[Red]\(&quot;€&quot;#,##0.00\)">
                  <c:v>62.22</c:v>
                </c:pt>
                <c:pt idx="854" formatCode="&quot;€&quot;#,##0.00_);[Red]\(&quot;€&quot;#,##0.00\)">
                  <c:v>61.48</c:v>
                </c:pt>
                <c:pt idx="855" formatCode="&quot;€&quot;#,##0.00_);[Red]\(&quot;€&quot;#,##0.00\)">
                  <c:v>61</c:v>
                </c:pt>
                <c:pt idx="856" formatCode="&quot;€&quot;#,##0.00_);[Red]\(&quot;€&quot;#,##0.00\)">
                  <c:v>60.32</c:v>
                </c:pt>
                <c:pt idx="857" formatCode="&quot;€&quot;#,##0.00_);[Red]\(&quot;€&quot;#,##0.00\)">
                  <c:v>61.02</c:v>
                </c:pt>
                <c:pt idx="858" formatCode="&quot;€&quot;#,##0.00_);[Red]\(&quot;€&quot;#,##0.00\)">
                  <c:v>60.84</c:v>
                </c:pt>
                <c:pt idx="859" formatCode="&quot;€&quot;#,##0.00_);[Red]\(&quot;€&quot;#,##0.00\)">
                  <c:v>61.37</c:v>
                </c:pt>
                <c:pt idx="860" formatCode="&quot;€&quot;#,##0.00_);[Red]\(&quot;€&quot;#,##0.00\)">
                  <c:v>61.36</c:v>
                </c:pt>
                <c:pt idx="861" formatCode="&quot;€&quot;#,##0.00_);[Red]\(&quot;€&quot;#,##0.00\)">
                  <c:v>61.22</c:v>
                </c:pt>
                <c:pt idx="862" formatCode="&quot;€&quot;#,##0.00_);[Red]\(&quot;€&quot;#,##0.00\)">
                  <c:v>60.63</c:v>
                </c:pt>
                <c:pt idx="863" formatCode="&quot;€&quot;#,##0.00_);[Red]\(&quot;€&quot;#,##0.00\)">
                  <c:v>60.01</c:v>
                </c:pt>
                <c:pt idx="864" formatCode="&quot;€&quot;#,##0.00_);[Red]\(&quot;€&quot;#,##0.00\)">
                  <c:v>61.17</c:v>
                </c:pt>
                <c:pt idx="865" formatCode="&quot;€&quot;#,##0.00_);[Red]\(&quot;€&quot;#,##0.00\)">
                  <c:v>60.27</c:v>
                </c:pt>
                <c:pt idx="866" formatCode="&quot;€&quot;#,##0.00_);[Red]\(&quot;€&quot;#,##0.00\)">
                  <c:v>57.75</c:v>
                </c:pt>
                <c:pt idx="867" formatCode="&quot;€&quot;#,##0.00_);[Red]\(&quot;€&quot;#,##0.00\)">
                  <c:v>57.91</c:v>
                </c:pt>
                <c:pt idx="868" formatCode="&quot;€&quot;#,##0.00_);[Red]\(&quot;€&quot;#,##0.00\)">
                  <c:v>59.22</c:v>
                </c:pt>
                <c:pt idx="869" formatCode="&quot;€&quot;#,##0.00_);[Red]\(&quot;€&quot;#,##0.00\)">
                  <c:v>59.33</c:v>
                </c:pt>
                <c:pt idx="870" formatCode="&quot;€&quot;#,##0.00_);[Red]\(&quot;€&quot;#,##0.00\)">
                  <c:v>60.2</c:v>
                </c:pt>
                <c:pt idx="871" formatCode="&quot;€&quot;#,##0.00_);[Red]\(&quot;€&quot;#,##0.00\)">
                  <c:v>61.01</c:v>
                </c:pt>
                <c:pt idx="872" formatCode="&quot;€&quot;#,##0.00_);[Red]\(&quot;€&quot;#,##0.00\)">
                  <c:v>61.67</c:v>
                </c:pt>
                <c:pt idx="873" formatCode="&quot;€&quot;#,##0.00_);[Red]\(&quot;€&quot;#,##0.00\)">
                  <c:v>60.48</c:v>
                </c:pt>
                <c:pt idx="874" formatCode="&quot;€&quot;#,##0.00_);[Red]\(&quot;€&quot;#,##0.00\)">
                  <c:v>59.51</c:v>
                </c:pt>
                <c:pt idx="875" formatCode="&quot;€&quot;#,##0.00_);[Red]\(&quot;€&quot;#,##0.00\)">
                  <c:v>59.66</c:v>
                </c:pt>
                <c:pt idx="876" formatCode="&quot;€&quot;#,##0.00_);[Red]\(&quot;€&quot;#,##0.00\)">
                  <c:v>60.58</c:v>
                </c:pt>
                <c:pt idx="877" formatCode="&quot;€&quot;#,##0.00_);[Red]\(&quot;€&quot;#,##0.00\)">
                  <c:v>60.58</c:v>
                </c:pt>
                <c:pt idx="878" formatCode="&quot;€&quot;#,##0.00_);[Red]\(&quot;€&quot;#,##0.00\)">
                  <c:v>60.58</c:v>
                </c:pt>
                <c:pt idx="879" formatCode="&quot;€&quot;#,##0.00_);[Red]\(&quot;€&quot;#,##0.00\)">
                  <c:v>60.97</c:v>
                </c:pt>
                <c:pt idx="880" formatCode="&quot;€&quot;#,##0.00_);[Red]\(&quot;€&quot;#,##0.00\)">
                  <c:v>60.84</c:v>
                </c:pt>
                <c:pt idx="881" formatCode="&quot;€&quot;#,##0.00_);[Red]\(&quot;€&quot;#,##0.00\)">
                  <c:v>61.49</c:v>
                </c:pt>
                <c:pt idx="882" formatCode="&quot;€&quot;#,##0.00_);[Red]\(&quot;€&quot;#,##0.00\)">
                  <c:v>60.36</c:v>
                </c:pt>
                <c:pt idx="883" formatCode="&quot;€&quot;#,##0.00_);[Red]\(&quot;€&quot;#,##0.00\)">
                  <c:v>61.33</c:v>
                </c:pt>
                <c:pt idx="884" formatCode="&quot;€&quot;#,##0.00_);[Red]\(&quot;€&quot;#,##0.00\)">
                  <c:v>63.46</c:v>
                </c:pt>
                <c:pt idx="885" formatCode="&quot;€&quot;#,##0.00_);[Red]\(&quot;€&quot;#,##0.00\)">
                  <c:v>64.849999999999994</c:v>
                </c:pt>
                <c:pt idx="886" formatCode="&quot;€&quot;#,##0.00_);[Red]\(&quot;€&quot;#,##0.00\)">
                  <c:v>66.58</c:v>
                </c:pt>
                <c:pt idx="887" formatCode="&quot;€&quot;#,##0.00_);[Red]\(&quot;€&quot;#,##0.00\)">
                  <c:v>65.97</c:v>
                </c:pt>
                <c:pt idx="888" formatCode="&quot;€&quot;#,##0.00_);[Red]\(&quot;€&quot;#,##0.00\)">
                  <c:v>65.36</c:v>
                </c:pt>
                <c:pt idx="889" formatCode="&quot;€&quot;#,##0.00_);[Red]\(&quot;€&quot;#,##0.00\)">
                  <c:v>65.31</c:v>
                </c:pt>
                <c:pt idx="890" formatCode="&quot;€&quot;#,##0.00_);[Red]\(&quot;€&quot;#,##0.00\)">
                  <c:v>66.19</c:v>
                </c:pt>
                <c:pt idx="891" formatCode="&quot;€&quot;#,##0.00_);[Red]\(&quot;€&quot;#,##0.00\)">
                  <c:v>66.260000000000005</c:v>
                </c:pt>
                <c:pt idx="892" formatCode="&quot;€&quot;#,##0.00_);[Red]\(&quot;€&quot;#,##0.00\)">
                  <c:v>64.64</c:v>
                </c:pt>
                <c:pt idx="893" formatCode="&quot;€&quot;#,##0.00_);[Red]\(&quot;€&quot;#,##0.00\)">
                  <c:v>64.23</c:v>
                </c:pt>
                <c:pt idx="894" formatCode="&quot;€&quot;#,##0.00_);[Red]\(&quot;€&quot;#,##0.00\)">
                  <c:v>63.56</c:v>
                </c:pt>
                <c:pt idx="895" formatCode="&quot;€&quot;#,##0.00_);[Red]\(&quot;€&quot;#,##0.00\)">
                  <c:v>63.67</c:v>
                </c:pt>
                <c:pt idx="896" formatCode="&quot;€&quot;#,##0.00_);[Red]\(&quot;€&quot;#,##0.00\)">
                  <c:v>64.08</c:v>
                </c:pt>
                <c:pt idx="897" formatCode="&quot;€&quot;#,##0.00_);[Red]\(&quot;€&quot;#,##0.00\)">
                  <c:v>65.78</c:v>
                </c:pt>
                <c:pt idx="898" formatCode="&quot;€&quot;#,##0.00_);[Red]\(&quot;€&quot;#,##0.00\)">
                  <c:v>67.87</c:v>
                </c:pt>
                <c:pt idx="899" formatCode="&quot;€&quot;#,##0.00_);[Red]\(&quot;€&quot;#,##0.00\)">
                  <c:v>67.45</c:v>
                </c:pt>
                <c:pt idx="900" formatCode="&quot;€&quot;#,##0.00_);[Red]\(&quot;€&quot;#,##0.00\)">
                  <c:v>66.62</c:v>
                </c:pt>
                <c:pt idx="901" formatCode="&quot;€&quot;#,##0.00_);[Red]\(&quot;€&quot;#,##0.00\)">
                  <c:v>66.56</c:v>
                </c:pt>
                <c:pt idx="902" formatCode="&quot;€&quot;#,##0.00_);[Red]\(&quot;€&quot;#,##0.00\)">
                  <c:v>68.150000000000006</c:v>
                </c:pt>
                <c:pt idx="903" formatCode="&quot;€&quot;#,##0.00_);[Red]\(&quot;€&quot;#,##0.00\)">
                  <c:v>68.19</c:v>
                </c:pt>
                <c:pt idx="904" formatCode="&quot;€&quot;#,##0.00_);[Red]\(&quot;€&quot;#,##0.00\)">
                  <c:v>68.239999999999995</c:v>
                </c:pt>
                <c:pt idx="905" formatCode="&quot;€&quot;#,##0.00_);[Red]\(&quot;€&quot;#,##0.00\)">
                  <c:v>70</c:v>
                </c:pt>
                <c:pt idx="906" formatCode="&quot;€&quot;#,##0.00_);[Red]\(&quot;€&quot;#,##0.00\)">
                  <c:v>70.239999999999995</c:v>
                </c:pt>
                <c:pt idx="907" formatCode="&quot;€&quot;#,##0.00_);[Red]\(&quot;€&quot;#,##0.00\)">
                  <c:v>70.819999999999993</c:v>
                </c:pt>
                <c:pt idx="908" formatCode="&quot;€&quot;#,##0.00_);[Red]\(&quot;€&quot;#,##0.00\)">
                  <c:v>72.209999999999994</c:v>
                </c:pt>
                <c:pt idx="909" formatCode="&quot;€&quot;#,##0.00_);[Red]\(&quot;€&quot;#,##0.00\)">
                  <c:v>71.63</c:v>
                </c:pt>
                <c:pt idx="910" formatCode="&quot;€&quot;#,##0.00_);[Red]\(&quot;€&quot;#,##0.00\)">
                  <c:v>69.66</c:v>
                </c:pt>
                <c:pt idx="911" formatCode="&quot;€&quot;#,##0.00_);[Red]\(&quot;€&quot;#,##0.00\)">
                  <c:v>70.39</c:v>
                </c:pt>
                <c:pt idx="912" formatCode="&quot;€&quot;#,##0.00_);[Red]\(&quot;€&quot;#,##0.00\)">
                  <c:v>70.290000000000006</c:v>
                </c:pt>
                <c:pt idx="913" formatCode="&quot;€&quot;#,##0.00_);[Red]\(&quot;€&quot;#,##0.00\)">
                  <c:v>69.91</c:v>
                </c:pt>
                <c:pt idx="914" formatCode="&quot;€&quot;#,##0.00_);[Red]\(&quot;€&quot;#,##0.00\)">
                  <c:v>70.400000000000006</c:v>
                </c:pt>
                <c:pt idx="915" formatCode="&quot;€&quot;#,##0.00_);[Red]\(&quot;€&quot;#,##0.00\)">
                  <c:v>71.67</c:v>
                </c:pt>
                <c:pt idx="916" formatCode="&quot;€&quot;#,##0.00_);[Red]\(&quot;€&quot;#,##0.00\)">
                  <c:v>72.58</c:v>
                </c:pt>
                <c:pt idx="917" formatCode="&quot;€&quot;#,##0.00_);[Red]\(&quot;€&quot;#,##0.00\)">
                  <c:v>73.3</c:v>
                </c:pt>
                <c:pt idx="918" formatCode="&quot;€&quot;#,##0.00_);[Red]\(&quot;€&quot;#,##0.00\)">
                  <c:v>73.11</c:v>
                </c:pt>
                <c:pt idx="919" formatCode="&quot;€&quot;#,##0.00_);[Red]\(&quot;€&quot;#,##0.00\)">
                  <c:v>73.11</c:v>
                </c:pt>
                <c:pt idx="920" formatCode="&quot;€&quot;#,##0.00_);[Red]\(&quot;€&quot;#,##0.00\)">
                  <c:v>73.11</c:v>
                </c:pt>
                <c:pt idx="921" formatCode="&quot;€&quot;#,##0.00_);[Red]\(&quot;€&quot;#,##0.00\)">
                  <c:v>72.760000000000005</c:v>
                </c:pt>
                <c:pt idx="922" formatCode="&quot;€&quot;#,##0.00_);[Red]\(&quot;€&quot;#,##0.00\)">
                  <c:v>72.459999999999994</c:v>
                </c:pt>
                <c:pt idx="923" formatCode="&quot;€&quot;#,##0.00_);[Red]\(&quot;€&quot;#,##0.00\)">
                  <c:v>73.040000000000006</c:v>
                </c:pt>
                <c:pt idx="924" formatCode="&quot;€&quot;#,##0.00_);[Red]\(&quot;€&quot;#,##0.00\)">
                  <c:v>71.28</c:v>
                </c:pt>
                <c:pt idx="925" formatCode="&quot;€&quot;#,##0.00_);[Red]\(&quot;€&quot;#,##0.00\)">
                  <c:v>70.86</c:v>
                </c:pt>
                <c:pt idx="926" formatCode="&quot;€&quot;#,##0.00_);[Red]\(&quot;€&quot;#,##0.00\)">
                  <c:v>70.7</c:v>
                </c:pt>
                <c:pt idx="927" formatCode="&quot;€&quot;#,##0.00_);[Red]\(&quot;€&quot;#,##0.00\)">
                  <c:v>71.540000000000006</c:v>
                </c:pt>
                <c:pt idx="928" formatCode="&quot;€&quot;#,##0.00_);[Red]\(&quot;€&quot;#,##0.00\)">
                  <c:v>70.59</c:v>
                </c:pt>
                <c:pt idx="929" formatCode="&quot;€&quot;#,##0.00_);[Red]\(&quot;€&quot;#,##0.00\)">
                  <c:v>70.19</c:v>
                </c:pt>
                <c:pt idx="930" formatCode="&quot;€&quot;#,##0.00_);[Red]\(&quot;€&quot;#,##0.00\)">
                  <c:v>69.87</c:v>
                </c:pt>
                <c:pt idx="931" formatCode="&quot;€&quot;#,##0.00_);[Red]\(&quot;€&quot;#,##0.00\)">
                  <c:v>70.260000000000005</c:v>
                </c:pt>
                <c:pt idx="932" formatCode="&quot;€&quot;#,##0.00_);[Red]\(&quot;€&quot;#,##0.00\)">
                  <c:v>70.95</c:v>
                </c:pt>
                <c:pt idx="933" formatCode="&quot;€&quot;#,##0.00_);[Red]\(&quot;€&quot;#,##0.00\)">
                  <c:v>74.010000000000005</c:v>
                </c:pt>
                <c:pt idx="934" formatCode="&quot;€&quot;#,##0.00_);[Red]\(&quot;€&quot;#,##0.00\)">
                  <c:v>74.319999999999993</c:v>
                </c:pt>
                <c:pt idx="935" formatCode="&quot;€&quot;#,##0.00_);[Red]\(&quot;€&quot;#,##0.00\)">
                  <c:v>74.66</c:v>
                </c:pt>
                <c:pt idx="936" formatCode="&quot;€&quot;#,##0.00_);[Red]\(&quot;€&quot;#,##0.00\)">
                  <c:v>75.52</c:v>
                </c:pt>
                <c:pt idx="937" formatCode="&quot;€&quot;#,##0.00_);[Red]\(&quot;€&quot;#,##0.00\)">
                  <c:v>75.489999999999995</c:v>
                </c:pt>
                <c:pt idx="938" formatCode="&quot;€&quot;#,##0.00_);[Red]\(&quot;€&quot;#,##0.00\)">
                  <c:v>76.03</c:v>
                </c:pt>
                <c:pt idx="939" formatCode="&quot;€&quot;#,##0.00_);[Red]\(&quot;€&quot;#,##0.00\)">
                  <c:v>76.739999999999995</c:v>
                </c:pt>
                <c:pt idx="940" formatCode="&quot;€&quot;#,##0.00_);[Red]\(&quot;€&quot;#,##0.00\)">
                  <c:v>77.010000000000005</c:v>
                </c:pt>
                <c:pt idx="941" formatCode="&quot;€&quot;#,##0.00_);[Red]\(&quot;€&quot;#,##0.00\)">
                  <c:v>77.16</c:v>
                </c:pt>
                <c:pt idx="942" formatCode="&quot;€&quot;#,##0.00_);[Red]\(&quot;€&quot;#,##0.00\)">
                  <c:v>79.42</c:v>
                </c:pt>
                <c:pt idx="943" formatCode="&quot;€&quot;#,##0.00_);[Red]\(&quot;€&quot;#,##0.00\)">
                  <c:v>80.47</c:v>
                </c:pt>
                <c:pt idx="944" formatCode="&quot;€&quot;#,##0.00_);[Red]\(&quot;€&quot;#,##0.00\)">
                  <c:v>79.34</c:v>
                </c:pt>
                <c:pt idx="945" formatCode="&quot;€&quot;#,##0.00_);[Red]\(&quot;€&quot;#,##0.00\)">
                  <c:v>79.34</c:v>
                </c:pt>
                <c:pt idx="946" formatCode="&quot;€&quot;#,##0.00_);[Red]\(&quot;€&quot;#,##0.00\)">
                  <c:v>79.34</c:v>
                </c:pt>
                <c:pt idx="947" formatCode="&quot;€&quot;#,##0.00_);[Red]\(&quot;€&quot;#,##0.00\)">
                  <c:v>79.77</c:v>
                </c:pt>
                <c:pt idx="948" formatCode="&quot;€&quot;#,##0.00_);[Red]\(&quot;€&quot;#,##0.00\)">
                  <c:v>80.52</c:v>
                </c:pt>
                <c:pt idx="949" formatCode="&quot;€&quot;#,##0.00_);[Red]\(&quot;€&quot;#,##0.00\)">
                  <c:v>81.150000000000006</c:v>
                </c:pt>
                <c:pt idx="950" formatCode="&quot;€&quot;#,##0.00_);[Red]\(&quot;€&quot;#,##0.00\)">
                  <c:v>79.48</c:v>
                </c:pt>
                <c:pt idx="951" formatCode="&quot;€&quot;#,##0.00_);[Red]\(&quot;€&quot;#,##0.00\)">
                  <c:v>79.8</c:v>
                </c:pt>
                <c:pt idx="952" formatCode="&quot;€&quot;#,##0.00_);[Red]\(&quot;€&quot;#,##0.00\)">
                  <c:v>79.8</c:v>
                </c:pt>
                <c:pt idx="953" formatCode="&quot;€&quot;#,##0.00_);[Red]\(&quot;€&quot;#,##0.00\)">
                  <c:v>79.8</c:v>
                </c:pt>
                <c:pt idx="954" formatCode="&quot;€&quot;#,##0.00_);[Red]\(&quot;€&quot;#,##0.00\)">
                  <c:v>80.89</c:v>
                </c:pt>
                <c:pt idx="955" formatCode="&quot;€&quot;#,##0.00_);[Red]\(&quot;€&quot;#,##0.00\)">
                  <c:v>81.62</c:v>
                </c:pt>
                <c:pt idx="956" formatCode="&quot;€&quot;#,##0.00_);[Red]\(&quot;€&quot;#,##0.00\)">
                  <c:v>81.75</c:v>
                </c:pt>
                <c:pt idx="957" formatCode="&quot;€&quot;#,##0.00_);[Red]\(&quot;€&quot;#,##0.00\)">
                  <c:v>81.180000000000007</c:v>
                </c:pt>
                <c:pt idx="958" formatCode="&quot;€&quot;#,##0.00_);[Red]\(&quot;€&quot;#,##0.00\)">
                  <c:v>81.17</c:v>
                </c:pt>
                <c:pt idx="959" formatCode="&quot;€&quot;#,##0.00_);[Red]\(&quot;€&quot;#,##0.00\)">
                  <c:v>81.17</c:v>
                </c:pt>
                <c:pt idx="960" formatCode="&quot;€&quot;#,##0.00_);[Red]\(&quot;€&quot;#,##0.00\)">
                  <c:v>81.17</c:v>
                </c:pt>
                <c:pt idx="961" formatCode="&quot;€&quot;#,##0.00_);[Red]\(&quot;€&quot;#,##0.00\)">
                  <c:v>82.24</c:v>
                </c:pt>
                <c:pt idx="962" formatCode="&quot;€&quot;#,##0.00_);[Red]\(&quot;€&quot;#,##0.00\)">
                  <c:v>81.3</c:v>
                </c:pt>
                <c:pt idx="963" formatCode="&quot;€&quot;#,##0.00_);[Red]\(&quot;€&quot;#,##0.00\)">
                  <c:v>79.83</c:v>
                </c:pt>
                <c:pt idx="964" formatCode="&quot;€&quot;#,##0.00_);[Red]\(&quot;€&quot;#,##0.00\)">
                  <c:v>79.3</c:v>
                </c:pt>
                <c:pt idx="965" formatCode="&quot;€&quot;#,##0.00_);[Red]\(&quot;€&quot;#,##0.00\)">
                  <c:v>78.64</c:v>
                </c:pt>
                <c:pt idx="966" formatCode="&quot;€&quot;#,##0.00_);[Red]\(&quot;€&quot;#,##0.00\)">
                  <c:v>78.64</c:v>
                </c:pt>
                <c:pt idx="967" formatCode="&quot;€&quot;#,##0.00_);[Red]\(&quot;€&quot;#,##0.00\)">
                  <c:v>78.64</c:v>
                </c:pt>
                <c:pt idx="968" formatCode="&quot;€&quot;#,##0.00_);[Red]\(&quot;€&quot;#,##0.00\)">
                  <c:v>77.92</c:v>
                </c:pt>
                <c:pt idx="969" formatCode="&quot;€&quot;#,##0.00_);[Red]\(&quot;€&quot;#,##0.00\)">
                  <c:v>79.989999999999995</c:v>
                </c:pt>
                <c:pt idx="970" formatCode="&quot;€&quot;#,##0.00_);[Red]\(&quot;€&quot;#,##0.00\)">
                  <c:v>81.09</c:v>
                </c:pt>
                <c:pt idx="971" formatCode="&quot;€&quot;#,##0.00_);[Red]\(&quot;€&quot;#,##0.00\)">
                  <c:v>80.66</c:v>
                </c:pt>
                <c:pt idx="972" formatCode="&quot;€&quot;#,##0.00_);[Red]\(&quot;€&quot;#,##0.00\)">
                  <c:v>80.66</c:v>
                </c:pt>
                <c:pt idx="973" formatCode="&quot;€&quot;#,##0.00_);[Red]\(&quot;€&quot;#,##0.00\)">
                  <c:v>80.66</c:v>
                </c:pt>
                <c:pt idx="974">
                  <c:v>79.67</c:v>
                </c:pt>
                <c:pt idx="975">
                  <c:v>78.510000000000005</c:v>
                </c:pt>
                <c:pt idx="976">
                  <c:v>78.510000000000005</c:v>
                </c:pt>
                <c:pt idx="977">
                  <c:v>77.87</c:v>
                </c:pt>
                <c:pt idx="978">
                  <c:v>77.87</c:v>
                </c:pt>
                <c:pt idx="979">
                  <c:v>77.959999999999994</c:v>
                </c:pt>
                <c:pt idx="980">
                  <c:v>77.959999999999994</c:v>
                </c:pt>
                <c:pt idx="981">
                  <c:v>77.98</c:v>
                </c:pt>
                <c:pt idx="982">
                  <c:v>77.98</c:v>
                </c:pt>
                <c:pt idx="983">
                  <c:v>78.7</c:v>
                </c:pt>
                <c:pt idx="984">
                  <c:v>78.7</c:v>
                </c:pt>
                <c:pt idx="985">
                  <c:v>79.08</c:v>
                </c:pt>
                <c:pt idx="986">
                  <c:v>79.08</c:v>
                </c:pt>
                <c:pt idx="987">
                  <c:v>79.64</c:v>
                </c:pt>
                <c:pt idx="988">
                  <c:v>79.64</c:v>
                </c:pt>
                <c:pt idx="989">
                  <c:v>81.2</c:v>
                </c:pt>
                <c:pt idx="990">
                  <c:v>81.2</c:v>
                </c:pt>
                <c:pt idx="991">
                  <c:v>81.93</c:v>
                </c:pt>
                <c:pt idx="992">
                  <c:v>81.93</c:v>
                </c:pt>
                <c:pt idx="993">
                  <c:v>81.48</c:v>
                </c:pt>
                <c:pt idx="994">
                  <c:v>81.48</c:v>
                </c:pt>
                <c:pt idx="995">
                  <c:v>81.760000000000005</c:v>
                </c:pt>
                <c:pt idx="996">
                  <c:v>81.760000000000005</c:v>
                </c:pt>
                <c:pt idx="997">
                  <c:v>81.73</c:v>
                </c:pt>
                <c:pt idx="998">
                  <c:v>81.73</c:v>
                </c:pt>
                <c:pt idx="999">
                  <c:v>80.97</c:v>
                </c:pt>
                <c:pt idx="1000">
                  <c:v>80.97</c:v>
                </c:pt>
                <c:pt idx="1001">
                  <c:v>80.489999999999995</c:v>
                </c:pt>
                <c:pt idx="1002">
                  <c:v>80.489999999999995</c:v>
                </c:pt>
                <c:pt idx="1003">
                  <c:v>80.569999999999993</c:v>
                </c:pt>
                <c:pt idx="1004">
                  <c:v>80.569999999999993</c:v>
                </c:pt>
                <c:pt idx="1005">
                  <c:v>81.03</c:v>
                </c:pt>
                <c:pt idx="1006">
                  <c:v>81.03</c:v>
                </c:pt>
                <c:pt idx="1007">
                  <c:v>81.09</c:v>
                </c:pt>
                <c:pt idx="1008">
                  <c:v>81.09</c:v>
                </c:pt>
                <c:pt idx="1009">
                  <c:v>80.34</c:v>
                </c:pt>
                <c:pt idx="1010">
                  <c:v>80.34</c:v>
                </c:pt>
                <c:pt idx="1011">
                  <c:v>80.569999999999993</c:v>
                </c:pt>
                <c:pt idx="1012">
                  <c:v>80.569999999999993</c:v>
                </c:pt>
                <c:pt idx="1013">
                  <c:v>78.88</c:v>
                </c:pt>
                <c:pt idx="1014">
                  <c:v>78.88</c:v>
                </c:pt>
                <c:pt idx="1015">
                  <c:v>77.84</c:v>
                </c:pt>
                <c:pt idx="1016">
                  <c:v>77.84</c:v>
                </c:pt>
                <c:pt idx="1017">
                  <c:v>78.45</c:v>
                </c:pt>
                <c:pt idx="1018">
                  <c:v>78.900000000000006</c:v>
                </c:pt>
                <c:pt idx="1019">
                  <c:v>78.37</c:v>
                </c:pt>
                <c:pt idx="1020">
                  <c:v>78.98</c:v>
                </c:pt>
                <c:pt idx="1021">
                  <c:v>80.7</c:v>
                </c:pt>
                <c:pt idx="1022">
                  <c:v>81.260000000000005</c:v>
                </c:pt>
                <c:pt idx="1023">
                  <c:v>81.38</c:v>
                </c:pt>
                <c:pt idx="1024">
                  <c:v>81.41</c:v>
                </c:pt>
                <c:pt idx="1025">
                  <c:v>80.94</c:v>
                </c:pt>
                <c:pt idx="1026">
                  <c:v>82.07</c:v>
                </c:pt>
                <c:pt idx="1027">
                  <c:v>81.13</c:v>
                </c:pt>
                <c:pt idx="1028">
                  <c:v>80.040000000000006</c:v>
                </c:pt>
                <c:pt idx="1029">
                  <c:v>81.31</c:v>
                </c:pt>
                <c:pt idx="1030">
                  <c:v>81.97</c:v>
                </c:pt>
                <c:pt idx="1031">
                  <c:v>81.09</c:v>
                </c:pt>
                <c:pt idx="1032">
                  <c:v>78.930000000000007</c:v>
                </c:pt>
                <c:pt idx="1033">
                  <c:v>78.599999999999994</c:v>
                </c:pt>
                <c:pt idx="1034">
                  <c:v>78.83</c:v>
                </c:pt>
                <c:pt idx="1035">
                  <c:v>79.75</c:v>
                </c:pt>
                <c:pt idx="1036">
                  <c:v>80.150000000000006</c:v>
                </c:pt>
                <c:pt idx="1037">
                  <c:v>78.69</c:v>
                </c:pt>
                <c:pt idx="1038">
                  <c:v>80.75</c:v>
                </c:pt>
                <c:pt idx="1039">
                  <c:v>82.15</c:v>
                </c:pt>
                <c:pt idx="1040">
                  <c:v>82.13</c:v>
                </c:pt>
                <c:pt idx="1041">
                  <c:v>83.66</c:v>
                </c:pt>
                <c:pt idx="1042">
                  <c:v>84.94</c:v>
                </c:pt>
                <c:pt idx="1043">
                  <c:v>86.04</c:v>
                </c:pt>
                <c:pt idx="1044">
                  <c:v>85.82</c:v>
                </c:pt>
                <c:pt idx="1045">
                  <c:v>84.93</c:v>
                </c:pt>
                <c:pt idx="1046">
                  <c:v>84.65</c:v>
                </c:pt>
                <c:pt idx="1047">
                  <c:v>83.36</c:v>
                </c:pt>
                <c:pt idx="1048">
                  <c:v>83.35</c:v>
                </c:pt>
                <c:pt idx="1049">
                  <c:v>81.599999999999994</c:v>
                </c:pt>
                <c:pt idx="1050">
                  <c:v>81.97</c:v>
                </c:pt>
                <c:pt idx="1051">
                  <c:v>83.46</c:v>
                </c:pt>
                <c:pt idx="1052">
                  <c:v>84.79</c:v>
                </c:pt>
                <c:pt idx="1053">
                  <c:v>85.39</c:v>
                </c:pt>
                <c:pt idx="1054">
                  <c:v>84.24</c:v>
                </c:pt>
                <c:pt idx="1055">
                  <c:v>82.85</c:v>
                </c:pt>
                <c:pt idx="1056">
                  <c:v>81.42</c:v>
                </c:pt>
                <c:pt idx="1057">
                  <c:v>80.790000000000006</c:v>
                </c:pt>
                <c:pt idx="1058">
                  <c:v>80.58</c:v>
                </c:pt>
                <c:pt idx="1059">
                  <c:v>80.739999999999995</c:v>
                </c:pt>
                <c:pt idx="1060">
                  <c:v>80.72</c:v>
                </c:pt>
                <c:pt idx="1061">
                  <c:v>81.540000000000006</c:v>
                </c:pt>
                <c:pt idx="1062">
                  <c:v>80.650000000000006</c:v>
                </c:pt>
                <c:pt idx="1063">
                  <c:v>80.38</c:v>
                </c:pt>
                <c:pt idx="1064">
                  <c:v>81.040000000000006</c:v>
                </c:pt>
                <c:pt idx="1065">
                  <c:v>81.23</c:v>
                </c:pt>
                <c:pt idx="1066">
                  <c:v>83.58</c:v>
                </c:pt>
                <c:pt idx="1067">
                  <c:v>82.55</c:v>
                </c:pt>
                <c:pt idx="1068">
                  <c:v>82.76</c:v>
                </c:pt>
                <c:pt idx="1069">
                  <c:v>85.51</c:v>
                </c:pt>
                <c:pt idx="1070">
                  <c:v>86.81</c:v>
                </c:pt>
                <c:pt idx="1071">
                  <c:v>86.56</c:v>
                </c:pt>
                <c:pt idx="1072">
                  <c:v>88.4</c:v>
                </c:pt>
                <c:pt idx="1073">
                  <c:v>89.87</c:v>
                </c:pt>
                <c:pt idx="1074">
                  <c:v>87.99</c:v>
                </c:pt>
                <c:pt idx="1075">
                  <c:v>86.74</c:v>
                </c:pt>
                <c:pt idx="1076">
                  <c:v>86.28</c:v>
                </c:pt>
                <c:pt idx="1077">
                  <c:v>85.33</c:v>
                </c:pt>
                <c:pt idx="1078">
                  <c:v>86.58</c:v>
                </c:pt>
                <c:pt idx="1079">
                  <c:v>86.37</c:v>
                </c:pt>
                <c:pt idx="1080">
                  <c:v>86.64</c:v>
                </c:pt>
                <c:pt idx="1081">
                  <c:v>87.84</c:v>
                </c:pt>
                <c:pt idx="1082">
                  <c:v>88.2</c:v>
                </c:pt>
                <c:pt idx="1083">
                  <c:v>89.85</c:v>
                </c:pt>
                <c:pt idx="1084">
                  <c:v>89.89</c:v>
                </c:pt>
                <c:pt idx="1085">
                  <c:v>89.46</c:v>
                </c:pt>
                <c:pt idx="1086">
                  <c:v>89.44</c:v>
                </c:pt>
                <c:pt idx="1087">
                  <c:v>89.32</c:v>
                </c:pt>
                <c:pt idx="1088">
                  <c:v>90.41</c:v>
                </c:pt>
                <c:pt idx="1089">
                  <c:v>91.37</c:v>
                </c:pt>
                <c:pt idx="1090">
                  <c:v>91.58</c:v>
                </c:pt>
                <c:pt idx="1091">
                  <c:v>90.72</c:v>
                </c:pt>
                <c:pt idx="1092">
                  <c:v>91.73</c:v>
                </c:pt>
                <c:pt idx="1093">
                  <c:v>93.03</c:v>
                </c:pt>
                <c:pt idx="1094">
                  <c:v>92.8</c:v>
                </c:pt>
                <c:pt idx="1095">
                  <c:v>91.98</c:v>
                </c:pt>
                <c:pt idx="1096">
                  <c:v>91.03</c:v>
                </c:pt>
                <c:pt idx="1097">
                  <c:v>92.07</c:v>
                </c:pt>
                <c:pt idx="1098">
                  <c:v>91.84</c:v>
                </c:pt>
                <c:pt idx="1099">
                  <c:v>91.35</c:v>
                </c:pt>
                <c:pt idx="1100">
                  <c:v>91.58</c:v>
                </c:pt>
                <c:pt idx="1101">
                  <c:v>91.26</c:v>
                </c:pt>
                <c:pt idx="1102">
                  <c:v>89.76</c:v>
                </c:pt>
                <c:pt idx="1103">
                  <c:v>88.58</c:v>
                </c:pt>
                <c:pt idx="1104">
                  <c:v>90.56</c:v>
                </c:pt>
                <c:pt idx="1105">
                  <c:v>90.57</c:v>
                </c:pt>
                <c:pt idx="1106">
                  <c:v>90.16</c:v>
                </c:pt>
                <c:pt idx="1107">
                  <c:v>90.47</c:v>
                </c:pt>
                <c:pt idx="1108">
                  <c:v>90.24</c:v>
                </c:pt>
                <c:pt idx="1109">
                  <c:v>89.1</c:v>
                </c:pt>
                <c:pt idx="1110">
                  <c:v>87.18</c:v>
                </c:pt>
                <c:pt idx="1111">
                  <c:v>86.8</c:v>
                </c:pt>
                <c:pt idx="1112">
                  <c:v>85.98</c:v>
                </c:pt>
                <c:pt idx="1113">
                  <c:v>83.59</c:v>
                </c:pt>
                <c:pt idx="1114">
                  <c:v>83.7</c:v>
                </c:pt>
                <c:pt idx="1115">
                  <c:v>82.4</c:v>
                </c:pt>
                <c:pt idx="1116">
                  <c:v>82.29</c:v>
                </c:pt>
                <c:pt idx="1117">
                  <c:v>82.15</c:v>
                </c:pt>
                <c:pt idx="1118">
                  <c:v>82.72</c:v>
                </c:pt>
                <c:pt idx="1119">
                  <c:v>82.09</c:v>
                </c:pt>
                <c:pt idx="1120">
                  <c:v>83.13</c:v>
                </c:pt>
                <c:pt idx="1121">
                  <c:v>83.82</c:v>
                </c:pt>
                <c:pt idx="1122">
                  <c:v>83.71</c:v>
                </c:pt>
                <c:pt idx="1123">
                  <c:v>85.58</c:v>
                </c:pt>
                <c:pt idx="1124">
                  <c:v>83.65</c:v>
                </c:pt>
                <c:pt idx="1125">
                  <c:v>84.37</c:v>
                </c:pt>
                <c:pt idx="1126">
                  <c:v>84.68</c:v>
                </c:pt>
                <c:pt idx="1127">
                  <c:v>85.62</c:v>
                </c:pt>
                <c:pt idx="1128">
                  <c:v>89.29</c:v>
                </c:pt>
                <c:pt idx="1129">
                  <c:v>89.4</c:v>
                </c:pt>
                <c:pt idx="1130">
                  <c:v>88.66</c:v>
                </c:pt>
                <c:pt idx="1131">
                  <c:v>89.05</c:v>
                </c:pt>
                <c:pt idx="1132">
                  <c:v>88.84</c:v>
                </c:pt>
                <c:pt idx="1133">
                  <c:v>88.84</c:v>
                </c:pt>
                <c:pt idx="1134">
                  <c:v>88.87</c:v>
                </c:pt>
                <c:pt idx="1135">
                  <c:v>90.56</c:v>
                </c:pt>
                <c:pt idx="1136">
                  <c:v>92.54</c:v>
                </c:pt>
                <c:pt idx="1137">
                  <c:v>91.54</c:v>
                </c:pt>
                <c:pt idx="1138">
                  <c:v>91.84</c:v>
                </c:pt>
                <c:pt idx="1139">
                  <c:v>88.73</c:v>
                </c:pt>
                <c:pt idx="1140">
                  <c:v>87.88</c:v>
                </c:pt>
                <c:pt idx="1141">
                  <c:v>90.04</c:v>
                </c:pt>
                <c:pt idx="1142">
                  <c:v>91.37</c:v>
                </c:pt>
                <c:pt idx="1143">
                  <c:v>91.07</c:v>
                </c:pt>
                <c:pt idx="1144">
                  <c:v>90.43</c:v>
                </c:pt>
                <c:pt idx="1145">
                  <c:v>88.33</c:v>
                </c:pt>
                <c:pt idx="1146">
                  <c:v>88.43</c:v>
                </c:pt>
                <c:pt idx="1147">
                  <c:v>88.66</c:v>
                </c:pt>
                <c:pt idx="1148">
                  <c:v>89.53</c:v>
                </c:pt>
                <c:pt idx="1149">
                  <c:v>90.96</c:v>
                </c:pt>
                <c:pt idx="1150">
                  <c:v>92.04</c:v>
                </c:pt>
                <c:pt idx="1151">
                  <c:v>92.28</c:v>
                </c:pt>
                <c:pt idx="1152">
                  <c:v>92.03</c:v>
                </c:pt>
                <c:pt idx="1153">
                  <c:v>87.58</c:v>
                </c:pt>
                <c:pt idx="1154">
                  <c:v>89.17</c:v>
                </c:pt>
                <c:pt idx="1155">
                  <c:v>86.41</c:v>
                </c:pt>
                <c:pt idx="1156">
                  <c:v>86.76</c:v>
                </c:pt>
                <c:pt idx="1157">
                  <c:v>84.36</c:v>
                </c:pt>
                <c:pt idx="1158">
                  <c:v>84.03</c:v>
                </c:pt>
                <c:pt idx="1159">
                  <c:v>85.27</c:v>
                </c:pt>
                <c:pt idx="1160">
                  <c:v>84.98</c:v>
                </c:pt>
                <c:pt idx="1161">
                  <c:v>86.06</c:v>
                </c:pt>
                <c:pt idx="1162">
                  <c:v>85.49</c:v>
                </c:pt>
                <c:pt idx="1163">
                  <c:v>84.05</c:v>
                </c:pt>
                <c:pt idx="1164">
                  <c:v>82.36</c:v>
                </c:pt>
                <c:pt idx="1165">
                  <c:v>82.73</c:v>
                </c:pt>
                <c:pt idx="1166">
                  <c:v>80.59</c:v>
                </c:pt>
                <c:pt idx="1167">
                  <c:v>81.36</c:v>
                </c:pt>
                <c:pt idx="1168">
                  <c:v>82.01</c:v>
                </c:pt>
                <c:pt idx="1169">
                  <c:v>81.27</c:v>
                </c:pt>
                <c:pt idx="1170">
                  <c:v>80.23</c:v>
                </c:pt>
                <c:pt idx="1171">
                  <c:v>82.55</c:v>
                </c:pt>
                <c:pt idx="1172">
                  <c:v>82.37</c:v>
                </c:pt>
                <c:pt idx="1173">
                  <c:v>83.4</c:v>
                </c:pt>
                <c:pt idx="1174">
                  <c:v>84.43</c:v>
                </c:pt>
                <c:pt idx="1175">
                  <c:v>84.26</c:v>
                </c:pt>
                <c:pt idx="1176">
                  <c:v>86.6</c:v>
                </c:pt>
                <c:pt idx="1177">
                  <c:v>87.59</c:v>
                </c:pt>
                <c:pt idx="1178">
                  <c:v>89.15</c:v>
                </c:pt>
                <c:pt idx="1179">
                  <c:v>86.87</c:v>
                </c:pt>
                <c:pt idx="1180">
                  <c:v>84.64</c:v>
                </c:pt>
                <c:pt idx="1181">
                  <c:v>84.36</c:v>
                </c:pt>
                <c:pt idx="1182">
                  <c:v>87.16</c:v>
                </c:pt>
                <c:pt idx="1183">
                  <c:v>85.41</c:v>
                </c:pt>
                <c:pt idx="1184">
                  <c:v>83.88</c:v>
                </c:pt>
                <c:pt idx="1185">
                  <c:v>85.48</c:v>
                </c:pt>
                <c:pt idx="1186">
                  <c:v>88.3</c:v>
                </c:pt>
                <c:pt idx="1187">
                  <c:v>90.52</c:v>
                </c:pt>
                <c:pt idx="1188">
                  <c:v>90.09</c:v>
                </c:pt>
                <c:pt idx="1189">
                  <c:v>91.71</c:v>
                </c:pt>
                <c:pt idx="1190">
                  <c:v>90.79</c:v>
                </c:pt>
                <c:pt idx="1191">
                  <c:v>92.62</c:v>
                </c:pt>
                <c:pt idx="1192">
                  <c:v>94.57</c:v>
                </c:pt>
                <c:pt idx="1193">
                  <c:v>94.55</c:v>
                </c:pt>
                <c:pt idx="1194">
                  <c:v>95.43</c:v>
                </c:pt>
                <c:pt idx="1195">
                  <c:v>95.78</c:v>
                </c:pt>
                <c:pt idx="1196">
                  <c:v>94.06</c:v>
                </c:pt>
                <c:pt idx="1197">
                  <c:v>91.5</c:v>
                </c:pt>
                <c:pt idx="1198">
                  <c:v>89.52</c:v>
                </c:pt>
                <c:pt idx="1199">
                  <c:v>89.29</c:v>
                </c:pt>
                <c:pt idx="1200">
                  <c:v>88.68</c:v>
                </c:pt>
                <c:pt idx="1201">
                  <c:v>88.89</c:v>
                </c:pt>
                <c:pt idx="1202">
                  <c:v>91.24</c:v>
                </c:pt>
                <c:pt idx="1203">
                  <c:v>92.45</c:v>
                </c:pt>
                <c:pt idx="1204">
                  <c:v>94.23</c:v>
                </c:pt>
                <c:pt idx="1205">
                  <c:v>96.09</c:v>
                </c:pt>
                <c:pt idx="1206">
                  <c:v>98.51</c:v>
                </c:pt>
                <c:pt idx="1207">
                  <c:v>96.31</c:v>
                </c:pt>
                <c:pt idx="1208">
                  <c:v>94.5</c:v>
                </c:pt>
                <c:pt idx="1209">
                  <c:v>92.85</c:v>
                </c:pt>
                <c:pt idx="1210">
                  <c:v>93.27</c:v>
                </c:pt>
                <c:pt idx="1211">
                  <c:v>95.39</c:v>
                </c:pt>
                <c:pt idx="1212">
                  <c:v>94.58</c:v>
                </c:pt>
                <c:pt idx="1213">
                  <c:v>96.37</c:v>
                </c:pt>
                <c:pt idx="1214">
                  <c:v>96.68</c:v>
                </c:pt>
                <c:pt idx="1215">
                  <c:v>95.43</c:v>
                </c:pt>
                <c:pt idx="1216">
                  <c:v>95.41</c:v>
                </c:pt>
                <c:pt idx="1217">
                  <c:v>93.04</c:v>
                </c:pt>
                <c:pt idx="1218">
                  <c:v>93.28</c:v>
                </c:pt>
                <c:pt idx="1219">
                  <c:v>92.23</c:v>
                </c:pt>
                <c:pt idx="1220">
                  <c:v>90.54</c:v>
                </c:pt>
                <c:pt idx="1221">
                  <c:v>89.69</c:v>
                </c:pt>
                <c:pt idx="1222">
                  <c:v>89.98</c:v>
                </c:pt>
                <c:pt idx="1223">
                  <c:v>89.61</c:v>
                </c:pt>
                <c:pt idx="1224">
                  <c:v>90.75</c:v>
                </c:pt>
                <c:pt idx="1225">
                  <c:v>88.99</c:v>
                </c:pt>
                <c:pt idx="1226">
                  <c:v>84.83</c:v>
                </c:pt>
                <c:pt idx="1227">
                  <c:v>82.25</c:v>
                </c:pt>
                <c:pt idx="1228">
                  <c:v>82.27</c:v>
                </c:pt>
                <c:pt idx="1229">
                  <c:v>81.709999999999994</c:v>
                </c:pt>
                <c:pt idx="1230">
                  <c:v>82.45</c:v>
                </c:pt>
                <c:pt idx="1231">
                  <c:v>82.14</c:v>
                </c:pt>
                <c:pt idx="1232">
                  <c:v>81.41</c:v>
                </c:pt>
                <c:pt idx="1233">
                  <c:v>80.06</c:v>
                </c:pt>
                <c:pt idx="1234">
                  <c:v>78.45</c:v>
                </c:pt>
                <c:pt idx="1235">
                  <c:v>79.290000000000006</c:v>
                </c:pt>
                <c:pt idx="1236">
                  <c:v>80.28</c:v>
                </c:pt>
                <c:pt idx="1237">
                  <c:v>80.13</c:v>
                </c:pt>
                <c:pt idx="1238">
                  <c:v>81.209999999999994</c:v>
                </c:pt>
                <c:pt idx="1239">
                  <c:v>83.04</c:v>
                </c:pt>
                <c:pt idx="1240">
                  <c:v>82.72</c:v>
                </c:pt>
                <c:pt idx="1241">
                  <c:v>78.87</c:v>
                </c:pt>
                <c:pt idx="1242">
                  <c:v>79.13</c:v>
                </c:pt>
                <c:pt idx="1243">
                  <c:v>80.7</c:v>
                </c:pt>
                <c:pt idx="1244">
                  <c:v>80.27</c:v>
                </c:pt>
                <c:pt idx="1245">
                  <c:v>79.959999999999994</c:v>
                </c:pt>
                <c:pt idx="1246">
                  <c:v>81.03</c:v>
                </c:pt>
                <c:pt idx="1247">
                  <c:v>83.27</c:v>
                </c:pt>
                <c:pt idx="1248">
                  <c:v>84.44</c:v>
                </c:pt>
                <c:pt idx="1249">
                  <c:v>82.98</c:v>
                </c:pt>
                <c:pt idx="1250">
                  <c:v>83.13</c:v>
                </c:pt>
                <c:pt idx="1251">
                  <c:v>85.83</c:v>
                </c:pt>
                <c:pt idx="1252">
                  <c:v>84.16</c:v>
                </c:pt>
                <c:pt idx="1253">
                  <c:v>84.61</c:v>
                </c:pt>
                <c:pt idx="1254">
                  <c:v>84.39</c:v>
                </c:pt>
                <c:pt idx="1255">
                  <c:v>87.97</c:v>
                </c:pt>
                <c:pt idx="1256">
                  <c:v>87.14</c:v>
                </c:pt>
                <c:pt idx="1257">
                  <c:v>88.1</c:v>
                </c:pt>
                <c:pt idx="1258">
                  <c:v>92.55</c:v>
                </c:pt>
                <c:pt idx="1259">
                  <c:v>93.51</c:v>
                </c:pt>
                <c:pt idx="1260">
                  <c:v>96.48</c:v>
                </c:pt>
                <c:pt idx="1261">
                  <c:v>98.05</c:v>
                </c:pt>
                <c:pt idx="1262">
                  <c:v>96.89</c:v>
                </c:pt>
                <c:pt idx="1263">
                  <c:v>97.56</c:v>
                </c:pt>
                <c:pt idx="1264">
                  <c:v>94.54</c:v>
                </c:pt>
                <c:pt idx="1265">
                  <c:v>96.64</c:v>
                </c:pt>
                <c:pt idx="1266">
                  <c:v>97.9</c:v>
                </c:pt>
                <c:pt idx="1267">
                  <c:v>97.24</c:v>
                </c:pt>
                <c:pt idx="1268">
                  <c:v>93.63</c:v>
                </c:pt>
                <c:pt idx="1269">
                  <c:v>93.09</c:v>
                </c:pt>
                <c:pt idx="1270">
                  <c:v>94.23</c:v>
                </c:pt>
                <c:pt idx="1271">
                  <c:v>93.57</c:v>
                </c:pt>
                <c:pt idx="1272">
                  <c:v>93.6</c:v>
                </c:pt>
                <c:pt idx="1273">
                  <c:v>92.53</c:v>
                </c:pt>
                <c:pt idx="1274">
                  <c:v>93.67</c:v>
                </c:pt>
                <c:pt idx="1275">
                  <c:v>90.99</c:v>
                </c:pt>
                <c:pt idx="1276">
                  <c:v>90.62</c:v>
                </c:pt>
                <c:pt idx="1277">
                  <c:v>86.88</c:v>
                </c:pt>
                <c:pt idx="1278">
                  <c:v>88.8</c:v>
                </c:pt>
                <c:pt idx="1279">
                  <c:v>89.18</c:v>
                </c:pt>
                <c:pt idx="1280">
                  <c:v>96.71</c:v>
                </c:pt>
                <c:pt idx="1281">
                  <c:v>99.89</c:v>
                </c:pt>
                <c:pt idx="1282">
                  <c:v>101.71</c:v>
                </c:pt>
                <c:pt idx="1283">
                  <c:v>99.62</c:v>
                </c:pt>
                <c:pt idx="1284">
                  <c:v>98.03</c:v>
                </c:pt>
                <c:pt idx="1285">
                  <c:v>99.45</c:v>
                </c:pt>
                <c:pt idx="1286">
                  <c:v>100.11</c:v>
                </c:pt>
                <c:pt idx="1287">
                  <c:v>99.48</c:v>
                </c:pt>
                <c:pt idx="1288">
                  <c:v>97.24</c:v>
                </c:pt>
                <c:pt idx="1289">
                  <c:v>100.3</c:v>
                </c:pt>
                <c:pt idx="1290">
                  <c:v>102.28</c:v>
                </c:pt>
                <c:pt idx="1291">
                  <c:v>106.05</c:v>
                </c:pt>
                <c:pt idx="1292">
                  <c:v>110.23</c:v>
                </c:pt>
                <c:pt idx="1293">
                  <c:v>111.8</c:v>
                </c:pt>
                <c:pt idx="1294">
                  <c:v>111.7</c:v>
                </c:pt>
                <c:pt idx="1295">
                  <c:v>111.03</c:v>
                </c:pt>
                <c:pt idx="1296">
                  <c:v>108.7</c:v>
                </c:pt>
                <c:pt idx="1297">
                  <c:v>108.4</c:v>
                </c:pt>
                <c:pt idx="1298">
                  <c:v>109.89</c:v>
                </c:pt>
                <c:pt idx="1299">
                  <c:v>109.7</c:v>
                </c:pt>
                <c:pt idx="1300">
                  <c:v>109.95</c:v>
                </c:pt>
                <c:pt idx="1301">
                  <c:v>112.87</c:v>
                </c:pt>
                <c:pt idx="1302">
                  <c:v>114.25</c:v>
                </c:pt>
                <c:pt idx="1303">
                  <c:v>112.09</c:v>
                </c:pt>
                <c:pt idx="1304">
                  <c:v>109.6</c:v>
                </c:pt>
                <c:pt idx="1305">
                  <c:v>109.16</c:v>
                </c:pt>
                <c:pt idx="1306">
                  <c:v>108.72</c:v>
                </c:pt>
                <c:pt idx="1307">
                  <c:v>109.77</c:v>
                </c:pt>
                <c:pt idx="1308">
                  <c:v>110.84</c:v>
                </c:pt>
                <c:pt idx="1309">
                  <c:v>110.6</c:v>
                </c:pt>
                <c:pt idx="1310">
                  <c:v>109.55</c:v>
                </c:pt>
                <c:pt idx="1311">
                  <c:v>108.42</c:v>
                </c:pt>
                <c:pt idx="1312">
                  <c:v>107.32</c:v>
                </c:pt>
                <c:pt idx="1313">
                  <c:v>105.35</c:v>
                </c:pt>
                <c:pt idx="1314">
                  <c:v>103.93</c:v>
                </c:pt>
                <c:pt idx="1315">
                  <c:v>101.94</c:v>
                </c:pt>
                <c:pt idx="1316">
                  <c:v>99.85</c:v>
                </c:pt>
                <c:pt idx="1317">
                  <c:v>100.01</c:v>
                </c:pt>
                <c:pt idx="1318">
                  <c:v>103.7</c:v>
                </c:pt>
                <c:pt idx="1319">
                  <c:v>104.06</c:v>
                </c:pt>
                <c:pt idx="1320">
                  <c:v>102.87</c:v>
                </c:pt>
                <c:pt idx="1321">
                  <c:v>102.21</c:v>
                </c:pt>
                <c:pt idx="1322">
                  <c:v>101.52</c:v>
                </c:pt>
                <c:pt idx="1323">
                  <c:v>101.6</c:v>
                </c:pt>
                <c:pt idx="1324">
                  <c:v>101.09</c:v>
                </c:pt>
                <c:pt idx="1325">
                  <c:v>100.87</c:v>
                </c:pt>
                <c:pt idx="1326">
                  <c:v>99.16</c:v>
                </c:pt>
                <c:pt idx="1327">
                  <c:v>98.25</c:v>
                </c:pt>
                <c:pt idx="1328">
                  <c:v>95.3</c:v>
                </c:pt>
                <c:pt idx="1329">
                  <c:v>92.54</c:v>
                </c:pt>
                <c:pt idx="1330">
                  <c:v>91.18</c:v>
                </c:pt>
                <c:pt idx="1331">
                  <c:v>90.88</c:v>
                </c:pt>
                <c:pt idx="1332">
                  <c:v>92.22</c:v>
                </c:pt>
                <c:pt idx="1333">
                  <c:v>92.71</c:v>
                </c:pt>
                <c:pt idx="1334">
                  <c:v>94.21</c:v>
                </c:pt>
                <c:pt idx="1335">
                  <c:v>95.95</c:v>
                </c:pt>
                <c:pt idx="1336">
                  <c:v>94.89</c:v>
                </c:pt>
                <c:pt idx="1337">
                  <c:v>93.4</c:v>
                </c:pt>
                <c:pt idx="1338">
                  <c:v>93.97</c:v>
                </c:pt>
                <c:pt idx="1339">
                  <c:v>94.3</c:v>
                </c:pt>
                <c:pt idx="1340">
                  <c:v>94.9</c:v>
                </c:pt>
                <c:pt idx="1341">
                  <c:v>92.62</c:v>
                </c:pt>
                <c:pt idx="1342">
                  <c:v>90.93</c:v>
                </c:pt>
                <c:pt idx="1343">
                  <c:v>89.82</c:v>
                </c:pt>
                <c:pt idx="1344">
                  <c:v>90.01</c:v>
                </c:pt>
                <c:pt idx="1345">
                  <c:v>92.56</c:v>
                </c:pt>
                <c:pt idx="1346">
                  <c:v>92.66</c:v>
                </c:pt>
                <c:pt idx="1347">
                  <c:v>91.18</c:v>
                </c:pt>
                <c:pt idx="1348">
                  <c:v>88.75</c:v>
                </c:pt>
                <c:pt idx="1349">
                  <c:v>89.15</c:v>
                </c:pt>
                <c:pt idx="1350">
                  <c:v>90.57</c:v>
                </c:pt>
                <c:pt idx="1351">
                  <c:v>90.77</c:v>
                </c:pt>
                <c:pt idx="1352">
                  <c:v>91.91</c:v>
                </c:pt>
                <c:pt idx="1353">
                  <c:v>93.63</c:v>
                </c:pt>
                <c:pt idx="1354">
                  <c:v>97.57</c:v>
                </c:pt>
                <c:pt idx="1355">
                  <c:v>97.23</c:v>
                </c:pt>
                <c:pt idx="1356">
                  <c:v>97</c:v>
                </c:pt>
                <c:pt idx="1357">
                  <c:v>97.8</c:v>
                </c:pt>
                <c:pt idx="1358">
                  <c:v>97.7</c:v>
                </c:pt>
                <c:pt idx="1359">
                  <c:v>98.59</c:v>
                </c:pt>
                <c:pt idx="1360">
                  <c:v>99.55</c:v>
                </c:pt>
                <c:pt idx="1361">
                  <c:v>97.89</c:v>
                </c:pt>
                <c:pt idx="1362">
                  <c:v>96.3</c:v>
                </c:pt>
                <c:pt idx="1363">
                  <c:v>96.37</c:v>
                </c:pt>
                <c:pt idx="1364">
                  <c:v>96.58</c:v>
                </c:pt>
                <c:pt idx="1365">
                  <c:v>98.36</c:v>
                </c:pt>
                <c:pt idx="1366">
                  <c:v>100.92</c:v>
                </c:pt>
                <c:pt idx="1367">
                  <c:v>99.69</c:v>
                </c:pt>
                <c:pt idx="1368">
                  <c:v>99.08</c:v>
                </c:pt>
                <c:pt idx="1369">
                  <c:v>98.44</c:v>
                </c:pt>
                <c:pt idx="1370">
                  <c:v>98.36</c:v>
                </c:pt>
                <c:pt idx="1371">
                  <c:v>98.65</c:v>
                </c:pt>
                <c:pt idx="1372">
                  <c:v>97.57</c:v>
                </c:pt>
                <c:pt idx="1373">
                  <c:v>96.59</c:v>
                </c:pt>
                <c:pt idx="1374">
                  <c:v>95.6</c:v>
                </c:pt>
                <c:pt idx="1375">
                  <c:v>92.65</c:v>
                </c:pt>
                <c:pt idx="1376">
                  <c:v>95.13</c:v>
                </c:pt>
                <c:pt idx="1377">
                  <c:v>95.36</c:v>
                </c:pt>
                <c:pt idx="1378">
                  <c:v>95.74</c:v>
                </c:pt>
                <c:pt idx="1379">
                  <c:v>95.65</c:v>
                </c:pt>
                <c:pt idx="1380">
                  <c:v>97.53</c:v>
                </c:pt>
                <c:pt idx="1381">
                  <c:v>98.44</c:v>
                </c:pt>
                <c:pt idx="1382">
                  <c:v>98.88</c:v>
                </c:pt>
                <c:pt idx="1383">
                  <c:v>100.54</c:v>
                </c:pt>
                <c:pt idx="1384">
                  <c:v>99.78</c:v>
                </c:pt>
                <c:pt idx="1385">
                  <c:v>96.71</c:v>
                </c:pt>
                <c:pt idx="1386">
                  <c:v>96.16</c:v>
                </c:pt>
                <c:pt idx="1387">
                  <c:v>98.04</c:v>
                </c:pt>
                <c:pt idx="1388">
                  <c:v>98.31</c:v>
                </c:pt>
                <c:pt idx="1389">
                  <c:v>100.65</c:v>
                </c:pt>
                <c:pt idx="1390">
                  <c:v>102.54</c:v>
                </c:pt>
                <c:pt idx="1391">
                  <c:v>100.44</c:v>
                </c:pt>
                <c:pt idx="1392">
                  <c:v>104.8</c:v>
                </c:pt>
                <c:pt idx="1393">
                  <c:v>104.51</c:v>
                </c:pt>
                <c:pt idx="1394">
                  <c:v>103.76</c:v>
                </c:pt>
                <c:pt idx="1395">
                  <c:v>105.08</c:v>
                </c:pt>
                <c:pt idx="1396">
                  <c:v>104.98</c:v>
                </c:pt>
                <c:pt idx="1397">
                  <c:v>104.13</c:v>
                </c:pt>
                <c:pt idx="1398">
                  <c:v>105.11</c:v>
                </c:pt>
                <c:pt idx="1399">
                  <c:v>104.98</c:v>
                </c:pt>
                <c:pt idx="1400">
                  <c:v>104.99</c:v>
                </c:pt>
                <c:pt idx="1401">
                  <c:v>105.6</c:v>
                </c:pt>
                <c:pt idx="1402">
                  <c:v>104.55</c:v>
                </c:pt>
                <c:pt idx="1403">
                  <c:v>101.94</c:v>
                </c:pt>
                <c:pt idx="1404">
                  <c:v>102.43</c:v>
                </c:pt>
                <c:pt idx="1405">
                  <c:v>102.77</c:v>
                </c:pt>
                <c:pt idx="1406">
                  <c:v>101.17</c:v>
                </c:pt>
                <c:pt idx="1407">
                  <c:v>101.07</c:v>
                </c:pt>
                <c:pt idx="1408">
                  <c:v>100.69</c:v>
                </c:pt>
                <c:pt idx="1409">
                  <c:v>100.5</c:v>
                </c:pt>
                <c:pt idx="1410">
                  <c:v>100.99</c:v>
                </c:pt>
                <c:pt idx="1411">
                  <c:v>100.64</c:v>
                </c:pt>
                <c:pt idx="1412">
                  <c:v>99.56</c:v>
                </c:pt>
                <c:pt idx="1413">
                  <c:v>100.14</c:v>
                </c:pt>
                <c:pt idx="1414">
                  <c:v>100.69</c:v>
                </c:pt>
                <c:pt idx="1415">
                  <c:v>98.46</c:v>
                </c:pt>
                <c:pt idx="1416">
                  <c:v>98.74</c:v>
                </c:pt>
                <c:pt idx="1417">
                  <c:v>99.16</c:v>
                </c:pt>
                <c:pt idx="1418">
                  <c:v>98.9</c:v>
                </c:pt>
                <c:pt idx="1419">
                  <c:v>98.42</c:v>
                </c:pt>
                <c:pt idx="1420">
                  <c:v>98.41</c:v>
                </c:pt>
                <c:pt idx="1421">
                  <c:v>97.88</c:v>
                </c:pt>
                <c:pt idx="1422">
                  <c:v>96.05</c:v>
                </c:pt>
                <c:pt idx="1423">
                  <c:v>94.42</c:v>
                </c:pt>
                <c:pt idx="1424">
                  <c:v>92.67</c:v>
                </c:pt>
                <c:pt idx="1425">
                  <c:v>91.82</c:v>
                </c:pt>
                <c:pt idx="1426">
                  <c:v>91.63</c:v>
                </c:pt>
                <c:pt idx="1427">
                  <c:v>89.94</c:v>
                </c:pt>
                <c:pt idx="1428">
                  <c:v>90.24</c:v>
                </c:pt>
                <c:pt idx="1429">
                  <c:v>89.73</c:v>
                </c:pt>
                <c:pt idx="1430">
                  <c:v>90.57</c:v>
                </c:pt>
                <c:pt idx="1431">
                  <c:v>90.66</c:v>
                </c:pt>
                <c:pt idx="1432">
                  <c:v>89.96</c:v>
                </c:pt>
                <c:pt idx="1433">
                  <c:v>90.87</c:v>
                </c:pt>
                <c:pt idx="1434">
                  <c:v>92.99</c:v>
                </c:pt>
                <c:pt idx="1435">
                  <c:v>92.08</c:v>
                </c:pt>
                <c:pt idx="1436">
                  <c:v>92.65</c:v>
                </c:pt>
                <c:pt idx="1437">
                  <c:v>91.88</c:v>
                </c:pt>
                <c:pt idx="1438">
                  <c:v>90.19</c:v>
                </c:pt>
                <c:pt idx="1439">
                  <c:v>90.17</c:v>
                </c:pt>
                <c:pt idx="1440">
                  <c:v>93.37</c:v>
                </c:pt>
                <c:pt idx="1441">
                  <c:v>94.82</c:v>
                </c:pt>
                <c:pt idx="1442">
                  <c:v>96.6</c:v>
                </c:pt>
                <c:pt idx="1443">
                  <c:v>96.12</c:v>
                </c:pt>
                <c:pt idx="1444">
                  <c:v>96.76</c:v>
                </c:pt>
                <c:pt idx="1445">
                  <c:v>95.93</c:v>
                </c:pt>
                <c:pt idx="1446">
                  <c:v>95.79</c:v>
                </c:pt>
                <c:pt idx="1447">
                  <c:v>95.93</c:v>
                </c:pt>
                <c:pt idx="1448">
                  <c:v>97.59</c:v>
                </c:pt>
                <c:pt idx="1449">
                  <c:v>98.57</c:v>
                </c:pt>
                <c:pt idx="1450">
                  <c:v>98.6</c:v>
                </c:pt>
                <c:pt idx="1451">
                  <c:v>97.87</c:v>
                </c:pt>
                <c:pt idx="1452">
                  <c:v>97.11</c:v>
                </c:pt>
                <c:pt idx="1453">
                  <c:v>97.63</c:v>
                </c:pt>
                <c:pt idx="1454">
                  <c:v>97.73</c:v>
                </c:pt>
                <c:pt idx="1455">
                  <c:v>97.54</c:v>
                </c:pt>
                <c:pt idx="1456">
                  <c:v>95.51</c:v>
                </c:pt>
                <c:pt idx="1457">
                  <c:v>96.75</c:v>
                </c:pt>
                <c:pt idx="1458">
                  <c:v>96.35</c:v>
                </c:pt>
                <c:pt idx="1459">
                  <c:v>95.27</c:v>
                </c:pt>
                <c:pt idx="1460">
                  <c:v>92.56</c:v>
                </c:pt>
                <c:pt idx="1461">
                  <c:v>92.84</c:v>
                </c:pt>
                <c:pt idx="1462">
                  <c:v>95.84</c:v>
                </c:pt>
                <c:pt idx="1463">
                  <c:v>96.65</c:v>
                </c:pt>
                <c:pt idx="1464">
                  <c:v>98.51</c:v>
                </c:pt>
                <c:pt idx="1465">
                  <c:v>100.26</c:v>
                </c:pt>
                <c:pt idx="1466">
                  <c:v>100.3</c:v>
                </c:pt>
                <c:pt idx="1467">
                  <c:v>100.75</c:v>
                </c:pt>
                <c:pt idx="1468">
                  <c:v>100.37</c:v>
                </c:pt>
                <c:pt idx="1469">
                  <c:v>99.04</c:v>
                </c:pt>
                <c:pt idx="1470">
                  <c:v>99.28</c:v>
                </c:pt>
                <c:pt idx="1471">
                  <c:v>99.14</c:v>
                </c:pt>
                <c:pt idx="1472">
                  <c:v>99.65</c:v>
                </c:pt>
                <c:pt idx="1473">
                  <c:v>100.23</c:v>
                </c:pt>
                <c:pt idx="1474">
                  <c:v>99.69</c:v>
                </c:pt>
                <c:pt idx="1475">
                  <c:v>100.34</c:v>
                </c:pt>
                <c:pt idx="1476">
                  <c:v>100.75</c:v>
                </c:pt>
                <c:pt idx="1477">
                  <c:v>98.89</c:v>
                </c:pt>
                <c:pt idx="1478">
                  <c:v>97.54</c:v>
                </c:pt>
                <c:pt idx="1479">
                  <c:v>98.28</c:v>
                </c:pt>
                <c:pt idx="1480">
                  <c:v>97.12</c:v>
                </c:pt>
                <c:pt idx="1481">
                  <c:v>97.25</c:v>
                </c:pt>
                <c:pt idx="1482">
                  <c:v>97.26</c:v>
                </c:pt>
                <c:pt idx="1483">
                  <c:v>94.44</c:v>
                </c:pt>
                <c:pt idx="1484">
                  <c:v>92.78</c:v>
                </c:pt>
                <c:pt idx="1485">
                  <c:v>95.64</c:v>
                </c:pt>
                <c:pt idx="1486">
                  <c:v>98.58</c:v>
                </c:pt>
                <c:pt idx="1487">
                  <c:v>99.05</c:v>
                </c:pt>
                <c:pt idx="1488">
                  <c:v>99.73</c:v>
                </c:pt>
                <c:pt idx="1489">
                  <c:v>100.15</c:v>
                </c:pt>
                <c:pt idx="1490">
                  <c:v>99.53</c:v>
                </c:pt>
                <c:pt idx="1491">
                  <c:v>97.68</c:v>
                </c:pt>
                <c:pt idx="1492">
                  <c:v>100.1</c:v>
                </c:pt>
                <c:pt idx="1493">
                  <c:v>100.01</c:v>
                </c:pt>
                <c:pt idx="1494">
                  <c:v>100.86</c:v>
                </c:pt>
                <c:pt idx="1495">
                  <c:v>100.55</c:v>
                </c:pt>
                <c:pt idx="1496">
                  <c:v>100.12</c:v>
                </c:pt>
                <c:pt idx="1497">
                  <c:v>100.03</c:v>
                </c:pt>
                <c:pt idx="1498">
                  <c:v>99.01</c:v>
                </c:pt>
                <c:pt idx="1499">
                  <c:v>99.25</c:v>
                </c:pt>
                <c:pt idx="1500">
                  <c:v>99.4</c:v>
                </c:pt>
                <c:pt idx="1501">
                  <c:v>99.56</c:v>
                </c:pt>
                <c:pt idx="1502">
                  <c:v>98.59</c:v>
                </c:pt>
                <c:pt idx="1503">
                  <c:v>97.77</c:v>
                </c:pt>
                <c:pt idx="1504">
                  <c:v>97.1</c:v>
                </c:pt>
                <c:pt idx="1505">
                  <c:v>98.54</c:v>
                </c:pt>
                <c:pt idx="1506">
                  <c:v>100.61</c:v>
                </c:pt>
                <c:pt idx="1507">
                  <c:v>100.98</c:v>
                </c:pt>
                <c:pt idx="1508">
                  <c:v>102.75</c:v>
                </c:pt>
                <c:pt idx="1509">
                  <c:v>103.18</c:v>
                </c:pt>
                <c:pt idx="1510">
                  <c:v>102.63</c:v>
                </c:pt>
                <c:pt idx="1511">
                  <c:v>102.09</c:v>
                </c:pt>
                <c:pt idx="1512">
                  <c:v>102.75</c:v>
                </c:pt>
                <c:pt idx="1513">
                  <c:v>102.57</c:v>
                </c:pt>
                <c:pt idx="1514">
                  <c:v>102.84</c:v>
                </c:pt>
                <c:pt idx="1515">
                  <c:v>101.86</c:v>
                </c:pt>
                <c:pt idx="1516">
                  <c:v>103.55</c:v>
                </c:pt>
                <c:pt idx="1517">
                  <c:v>103.56</c:v>
                </c:pt>
                <c:pt idx="1518">
                  <c:v>102.24</c:v>
                </c:pt>
                <c:pt idx="1519">
                  <c:v>102.64</c:v>
                </c:pt>
                <c:pt idx="1520">
                  <c:v>102.08</c:v>
                </c:pt>
                <c:pt idx="1521">
                  <c:v>100.63</c:v>
                </c:pt>
                <c:pt idx="1522">
                  <c:v>100.27</c:v>
                </c:pt>
                <c:pt idx="1523">
                  <c:v>100.6</c:v>
                </c:pt>
                <c:pt idx="1524">
                  <c:v>100.45</c:v>
                </c:pt>
                <c:pt idx="1525">
                  <c:v>99.68</c:v>
                </c:pt>
                <c:pt idx="1526">
                  <c:v>102.21</c:v>
                </c:pt>
                <c:pt idx="1527">
                  <c:v>102.47</c:v>
                </c:pt>
                <c:pt idx="1528">
                  <c:v>101</c:v>
                </c:pt>
                <c:pt idx="1529">
                  <c:v>101.6</c:v>
                </c:pt>
                <c:pt idx="1530">
                  <c:v>103.81</c:v>
                </c:pt>
                <c:pt idx="1531">
                  <c:v>104.08</c:v>
                </c:pt>
                <c:pt idx="1532">
                  <c:v>104.55</c:v>
                </c:pt>
                <c:pt idx="1533">
                  <c:v>102.92</c:v>
                </c:pt>
                <c:pt idx="1534">
                  <c:v>102.31</c:v>
                </c:pt>
                <c:pt idx="1535">
                  <c:v>100.42</c:v>
                </c:pt>
                <c:pt idx="1536">
                  <c:v>101.95</c:v>
                </c:pt>
                <c:pt idx="1537">
                  <c:v>100.78</c:v>
                </c:pt>
                <c:pt idx="1538">
                  <c:v>102.26</c:v>
                </c:pt>
                <c:pt idx="1539">
                  <c:v>103.49</c:v>
                </c:pt>
                <c:pt idx="1540">
                  <c:v>103.88</c:v>
                </c:pt>
                <c:pt idx="1541">
                  <c:v>104.22</c:v>
                </c:pt>
                <c:pt idx="1542">
                  <c:v>102.86</c:v>
                </c:pt>
                <c:pt idx="1543">
                  <c:v>101.85</c:v>
                </c:pt>
                <c:pt idx="1544" formatCode="0.00">
                  <c:v>102.11</c:v>
                </c:pt>
                <c:pt idx="1545" formatCode="0.00">
                  <c:v>100.52</c:v>
                </c:pt>
                <c:pt idx="1546" formatCode="0.00">
                  <c:v>102.42</c:v>
                </c:pt>
                <c:pt idx="1547" formatCode="0.00">
                  <c:v>103.32</c:v>
                </c:pt>
                <c:pt idx="1548" formatCode="0.00">
                  <c:v>102.15</c:v>
                </c:pt>
                <c:pt idx="1549" formatCode="0.00">
                  <c:v>100.74</c:v>
                </c:pt>
                <c:pt idx="1550" formatCode="0.00">
                  <c:v>99.8</c:v>
                </c:pt>
                <c:pt idx="1551" formatCode="0.00">
                  <c:v>99.04</c:v>
                </c:pt>
                <c:pt idx="1552" formatCode="0.00">
                  <c:v>101.14</c:v>
                </c:pt>
                <c:pt idx="1553" formatCode="0.00">
                  <c:v>101.15</c:v>
                </c:pt>
                <c:pt idx="1554" formatCode="0.00">
                  <c:v>99.51</c:v>
                </c:pt>
                <c:pt idx="1555" formatCode="0.00">
                  <c:v>101.35</c:v>
                </c:pt>
                <c:pt idx="1556" formatCode="0.00">
                  <c:v>100.03</c:v>
                </c:pt>
                <c:pt idx="1557" formatCode="0.00">
                  <c:v>98.53</c:v>
                </c:pt>
                <c:pt idx="1558" formatCode="0.00">
                  <c:v>96.66</c:v>
                </c:pt>
                <c:pt idx="1559" formatCode="0.00">
                  <c:v>95.97</c:v>
                </c:pt>
                <c:pt idx="1560" formatCode="0.00">
                  <c:v>97.34</c:v>
                </c:pt>
                <c:pt idx="1561" formatCode="0.00">
                  <c:v>95.09</c:v>
                </c:pt>
                <c:pt idx="1562" formatCode="0.00">
                  <c:v>95.19</c:v>
                </c:pt>
                <c:pt idx="1563" formatCode="0.00">
                  <c:v>96.57</c:v>
                </c:pt>
                <c:pt idx="1564" formatCode="0.00">
                  <c:v>99.34</c:v>
                </c:pt>
                <c:pt idx="1565" formatCode="0.00">
                  <c:v>99.24</c:v>
                </c:pt>
                <c:pt idx="1566" formatCode="0.00">
                  <c:v>99.66</c:v>
                </c:pt>
                <c:pt idx="1567" formatCode="0.00">
                  <c:v>100.94</c:v>
                </c:pt>
                <c:pt idx="1568" formatCode="0.00">
                  <c:v>101.1</c:v>
                </c:pt>
                <c:pt idx="1569" formatCode="0.00">
                  <c:v>102.26</c:v>
                </c:pt>
                <c:pt idx="1570" formatCode="0.00">
                  <c:v>101.58</c:v>
                </c:pt>
                <c:pt idx="1571" formatCode="0.00">
                  <c:v>101.48</c:v>
                </c:pt>
                <c:pt idx="1572" formatCode="0.00">
                  <c:v>98.99</c:v>
                </c:pt>
                <c:pt idx="1573" formatCode="0.00">
                  <c:v>98.88</c:v>
                </c:pt>
                <c:pt idx="1574" formatCode="0.00">
                  <c:v>96.65</c:v>
                </c:pt>
                <c:pt idx="1575" formatCode="0.00">
                  <c:v>96.55</c:v>
                </c:pt>
                <c:pt idx="1576" formatCode="0.00">
                  <c:v>96.1</c:v>
                </c:pt>
                <c:pt idx="1577" formatCode="0.00">
                  <c:v>99.25</c:v>
                </c:pt>
                <c:pt idx="1578" formatCode="0.00">
                  <c:v>101.17</c:v>
                </c:pt>
                <c:pt idx="1579" formatCode="0.00">
                  <c:v>100.77</c:v>
                </c:pt>
                <c:pt idx="1580" formatCode="0.00">
                  <c:v>98.88</c:v>
                </c:pt>
                <c:pt idx="1581" formatCode="0.00">
                  <c:v>100.95</c:v>
                </c:pt>
                <c:pt idx="1582" formatCode="0.00">
                  <c:v>104.48</c:v>
                </c:pt>
                <c:pt idx="1583" formatCode="0.00">
                  <c:v>102.36</c:v>
                </c:pt>
                <c:pt idx="1584" formatCode="0.00">
                  <c:v>103.79</c:v>
                </c:pt>
                <c:pt idx="1585" formatCode="0.00">
                  <c:v>103.33</c:v>
                </c:pt>
                <c:pt idx="1586" formatCode="0.00">
                  <c:v>100.47</c:v>
                </c:pt>
                <c:pt idx="1587" formatCode="0.00">
                  <c:v>103.16</c:v>
                </c:pt>
                <c:pt idx="1588" formatCode="0.00">
                  <c:v>103.9</c:v>
                </c:pt>
                <c:pt idx="1589" formatCode="0.00">
                  <c:v>103.55</c:v>
                </c:pt>
                <c:pt idx="1590" formatCode="0.00">
                  <c:v>102.56</c:v>
                </c:pt>
                <c:pt idx="1591" formatCode="0.00">
                  <c:v>102.4</c:v>
                </c:pt>
                <c:pt idx="1592" formatCode="0.00">
                  <c:v>102.54</c:v>
                </c:pt>
                <c:pt idx="1593" formatCode="0.00">
                  <c:v>102.96</c:v>
                </c:pt>
                <c:pt idx="1594" formatCode="0.00">
                  <c:v>103.66</c:v>
                </c:pt>
                <c:pt idx="1595" formatCode="0.00">
                  <c:v>101.15</c:v>
                </c:pt>
                <c:pt idx="1596" formatCode="0.00">
                  <c:v>100.03</c:v>
                </c:pt>
                <c:pt idx="1597" formatCode="0.00">
                  <c:v>100.29</c:v>
                </c:pt>
                <c:pt idx="1598" formatCode="0.00">
                  <c:v>99.58</c:v>
                </c:pt>
                <c:pt idx="1599" formatCode="0.00">
                  <c:v>101.13</c:v>
                </c:pt>
                <c:pt idx="1600" formatCode="0.00">
                  <c:v>97.05</c:v>
                </c:pt>
                <c:pt idx="1601" formatCode="0.00">
                  <c:v>98.22</c:v>
                </c:pt>
                <c:pt idx="1602" formatCode="0.00">
                  <c:v>96.14</c:v>
                </c:pt>
                <c:pt idx="1603" formatCode="0.00">
                  <c:v>100.72</c:v>
                </c:pt>
                <c:pt idx="1604" formatCode="0.00">
                  <c:v>100.99</c:v>
                </c:pt>
                <c:pt idx="1605" formatCode="0.00">
                  <c:v>102.09</c:v>
                </c:pt>
                <c:pt idx="1606" formatCode="0.00">
                  <c:v>102.65</c:v>
                </c:pt>
                <c:pt idx="1607" formatCode="0.00">
                  <c:v>102.08</c:v>
                </c:pt>
                <c:pt idx="1608" formatCode="0.00">
                  <c:v>100.42</c:v>
                </c:pt>
                <c:pt idx="1609" formatCode="0.00">
                  <c:v>98.73</c:v>
                </c:pt>
                <c:pt idx="1610" formatCode="0.00">
                  <c:v>98.71</c:v>
                </c:pt>
                <c:pt idx="1611" formatCode="0.00">
                  <c:v>102.34</c:v>
                </c:pt>
                <c:pt idx="1612" formatCode="0.00">
                  <c:v>101.77</c:v>
                </c:pt>
                <c:pt idx="1613" formatCode="0.00">
                  <c:v>102.16</c:v>
                </c:pt>
                <c:pt idx="1614" formatCode="0.00">
                  <c:v>100.94</c:v>
                </c:pt>
                <c:pt idx="1615" formatCode="0.00">
                  <c:v>102.71</c:v>
                </c:pt>
                <c:pt idx="1616" formatCode="0.00">
                  <c:v>104.15</c:v>
                </c:pt>
                <c:pt idx="1617" formatCode="0.00">
                  <c:v>100.68</c:v>
                </c:pt>
                <c:pt idx="1618" formatCode="0.00">
                  <c:v>98</c:v>
                </c:pt>
                <c:pt idx="1619" formatCode="0.00">
                  <c:v>97.35</c:v>
                </c:pt>
                <c:pt idx="1620" formatCode="0.00">
                  <c:v>94.79</c:v>
                </c:pt>
                <c:pt idx="1621" formatCode="0.00">
                  <c:v>92.93</c:v>
                </c:pt>
              </c:numCache>
            </c:numRef>
          </c:val>
          <c:smooth val="0"/>
          <c:extLst>
            <c:ext xmlns:c16="http://schemas.microsoft.com/office/drawing/2014/chart" uri="{C3380CC4-5D6E-409C-BE32-E72D297353CC}">
              <c16:uniqueId val="{00000002-7636-40E2-80C5-3663CA1A03B8}"/>
            </c:ext>
          </c:extLst>
        </c:ser>
        <c:dLbls>
          <c:showLegendKey val="0"/>
          <c:showVal val="0"/>
          <c:showCatName val="0"/>
          <c:showSerName val="0"/>
          <c:showPercent val="0"/>
          <c:showBubbleSize val="0"/>
        </c:dLbls>
        <c:smooth val="0"/>
        <c:axId val="138082560"/>
        <c:axId val="138084352"/>
      </c:lineChart>
      <c:dateAx>
        <c:axId val="138082560"/>
        <c:scaling>
          <c:orientation val="minMax"/>
          <c:max val="46203"/>
          <c:min val="44377"/>
        </c:scaling>
        <c:delete val="0"/>
        <c:axPos val="b"/>
        <c:numFmt formatCode="dd/mm/yyyy" sourceLinked="0"/>
        <c:majorTickMark val="out"/>
        <c:minorTickMark val="none"/>
        <c:tickLblPos val="nextTo"/>
        <c:txPr>
          <a:bodyPr rot="-3840000"/>
          <a:lstStyle/>
          <a:p>
            <a:pPr>
              <a:defRPr lang="de-AT" sz="500">
                <a:latin typeface="Verdana" pitchFamily="34" charset="0"/>
              </a:defRPr>
            </a:pPr>
            <a:endParaRPr lang="de-DE"/>
          </a:p>
        </c:txPr>
        <c:crossAx val="138084352"/>
        <c:crosses val="autoZero"/>
        <c:auto val="1"/>
        <c:lblOffset val="100"/>
        <c:baseTimeUnit val="days"/>
        <c:majorUnit val="3"/>
        <c:majorTimeUnit val="months"/>
        <c:minorUnit val="3"/>
        <c:minorTimeUnit val="months"/>
      </c:dateAx>
      <c:valAx>
        <c:axId val="138084352"/>
        <c:scaling>
          <c:orientation val="minMax"/>
          <c:max val="150"/>
          <c:min val="40"/>
        </c:scaling>
        <c:delete val="0"/>
        <c:axPos val="l"/>
        <c:majorGridlines/>
        <c:numFmt formatCode="General" sourceLinked="1"/>
        <c:majorTickMark val="out"/>
        <c:minorTickMark val="none"/>
        <c:tickLblPos val="nextTo"/>
        <c:txPr>
          <a:bodyPr/>
          <a:lstStyle/>
          <a:p>
            <a:pPr>
              <a:defRPr lang="de-AT" sz="500">
                <a:latin typeface="Verdana" pitchFamily="34" charset="0"/>
              </a:defRPr>
            </a:pPr>
            <a:endParaRPr lang="de-DE"/>
          </a:p>
        </c:txPr>
        <c:crossAx val="138082560"/>
        <c:crosses val="autoZero"/>
        <c:crossBetween val="between"/>
        <c:majorUnit val="10"/>
      </c:valAx>
    </c:plotArea>
    <c:plotVisOnly val="1"/>
    <c:dispBlanksAs val="gap"/>
    <c:showDLblsOverMax val="0"/>
  </c:chart>
  <c:txPr>
    <a:bodyPr/>
    <a:lstStyle/>
    <a:p>
      <a:pPr>
        <a:defRPr sz="1800"/>
      </a:pPr>
      <a:endParaRPr lang="de-DE"/>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9342572463768116"/>
          <c:y val="7.4157774390243916E-2"/>
          <c:w val="0.606280193236715"/>
          <c:h val="0.81891364253848542"/>
        </c:manualLayout>
      </c:layout>
      <c:doughnutChart>
        <c:varyColors val="1"/>
        <c:ser>
          <c:idx val="0"/>
          <c:order val="0"/>
          <c:tx>
            <c:strRef>
              <c:f>Sheet1!$B$1</c:f>
              <c:strCache>
                <c:ptCount val="1"/>
                <c:pt idx="0">
                  <c:v>Sales</c:v>
                </c:pt>
              </c:strCache>
            </c:strRef>
          </c:tx>
          <c:spPr>
            <a:ln>
              <a:noFill/>
            </a:ln>
          </c:spPr>
          <c:dPt>
            <c:idx val="0"/>
            <c:bubble3D val="0"/>
            <c:spPr>
              <a:solidFill>
                <a:srgbClr val="E9584D"/>
              </a:solidFill>
              <a:ln>
                <a:noFill/>
              </a:ln>
            </c:spPr>
            <c:extLst>
              <c:ext xmlns:c16="http://schemas.microsoft.com/office/drawing/2014/chart" uri="{C3380CC4-5D6E-409C-BE32-E72D297353CC}">
                <c16:uniqueId val="{00000001-66A5-4948-B979-FA8F8F5181F7}"/>
              </c:ext>
            </c:extLst>
          </c:dPt>
          <c:dPt>
            <c:idx val="1"/>
            <c:bubble3D val="0"/>
            <c:spPr>
              <a:solidFill>
                <a:schemeClr val="accent4">
                  <a:lumMod val="40000"/>
                  <a:lumOff val="60000"/>
                </a:schemeClr>
              </a:solidFill>
              <a:ln>
                <a:noFill/>
              </a:ln>
            </c:spPr>
            <c:extLst>
              <c:ext xmlns:c16="http://schemas.microsoft.com/office/drawing/2014/chart" uri="{C3380CC4-5D6E-409C-BE32-E72D297353CC}">
                <c16:uniqueId val="{00000003-66A5-4948-B979-FA8F8F5181F7}"/>
              </c:ext>
            </c:extLst>
          </c:dPt>
          <c:dPt>
            <c:idx val="2"/>
            <c:bubble3D val="0"/>
            <c:spPr>
              <a:solidFill>
                <a:schemeClr val="accent6">
                  <a:lumMod val="75000"/>
                </a:schemeClr>
              </a:solidFill>
              <a:ln>
                <a:noFill/>
              </a:ln>
            </c:spPr>
            <c:extLst>
              <c:ext xmlns:c16="http://schemas.microsoft.com/office/drawing/2014/chart" uri="{C3380CC4-5D6E-409C-BE32-E72D297353CC}">
                <c16:uniqueId val="{00000005-66A5-4948-B979-FA8F8F5181F7}"/>
              </c:ext>
            </c:extLst>
          </c:dPt>
          <c:dPt>
            <c:idx val="3"/>
            <c:bubble3D val="0"/>
            <c:spPr>
              <a:solidFill>
                <a:schemeClr val="accent3">
                  <a:lumMod val="20000"/>
                  <a:lumOff val="80000"/>
                </a:schemeClr>
              </a:solidFill>
              <a:ln>
                <a:noFill/>
              </a:ln>
            </c:spPr>
            <c:extLst>
              <c:ext xmlns:c16="http://schemas.microsoft.com/office/drawing/2014/chart" uri="{C3380CC4-5D6E-409C-BE32-E72D297353CC}">
                <c16:uniqueId val="{00000007-66A5-4948-B979-FA8F8F5181F7}"/>
              </c:ext>
            </c:extLst>
          </c:dPt>
          <c:dPt>
            <c:idx val="4"/>
            <c:bubble3D val="0"/>
            <c:spPr>
              <a:solidFill>
                <a:srgbClr val="FFFF00"/>
              </a:solidFill>
              <a:ln>
                <a:noFill/>
              </a:ln>
            </c:spPr>
            <c:extLst>
              <c:ext xmlns:c16="http://schemas.microsoft.com/office/drawing/2014/chart" uri="{C3380CC4-5D6E-409C-BE32-E72D297353CC}">
                <c16:uniqueId val="{00000009-66A5-4948-B979-FA8F8F5181F7}"/>
              </c:ext>
            </c:extLst>
          </c:dPt>
          <c:dPt>
            <c:idx val="5"/>
            <c:bubble3D val="0"/>
            <c:spPr>
              <a:solidFill>
                <a:srgbClr val="00B050"/>
              </a:solidFill>
              <a:ln>
                <a:noFill/>
              </a:ln>
            </c:spPr>
            <c:extLst>
              <c:ext xmlns:c16="http://schemas.microsoft.com/office/drawing/2014/chart" uri="{C3380CC4-5D6E-409C-BE32-E72D297353CC}">
                <c16:uniqueId val="{0000000B-66A5-4948-B979-FA8F8F5181F7}"/>
              </c:ext>
            </c:extLst>
          </c:dPt>
          <c:dPt>
            <c:idx val="6"/>
            <c:bubble3D val="0"/>
            <c:spPr>
              <a:solidFill>
                <a:schemeClr val="accent1">
                  <a:lumMod val="20000"/>
                  <a:lumOff val="80000"/>
                </a:schemeClr>
              </a:solidFill>
              <a:ln>
                <a:noFill/>
              </a:ln>
            </c:spPr>
            <c:extLst>
              <c:ext xmlns:c16="http://schemas.microsoft.com/office/drawing/2014/chart" uri="{C3380CC4-5D6E-409C-BE32-E72D297353CC}">
                <c16:uniqueId val="{0000000D-66A5-4948-B979-FA8F8F5181F7}"/>
              </c:ext>
            </c:extLst>
          </c:dPt>
          <c:dPt>
            <c:idx val="7"/>
            <c:bubble3D val="0"/>
            <c:spPr>
              <a:solidFill>
                <a:schemeClr val="bg1">
                  <a:lumMod val="65000"/>
                </a:schemeClr>
              </a:solidFill>
              <a:ln>
                <a:noFill/>
              </a:ln>
            </c:spPr>
            <c:extLst>
              <c:ext xmlns:c16="http://schemas.microsoft.com/office/drawing/2014/chart" uri="{C3380CC4-5D6E-409C-BE32-E72D297353CC}">
                <c16:uniqueId val="{0000000F-66A5-4948-B979-FA8F8F5181F7}"/>
              </c:ext>
            </c:extLst>
          </c:dPt>
          <c:dPt>
            <c:idx val="8"/>
            <c:bubble3D val="0"/>
            <c:spPr>
              <a:solidFill>
                <a:srgbClr val="009A46"/>
              </a:solidFill>
              <a:ln>
                <a:noFill/>
              </a:ln>
            </c:spPr>
            <c:extLst>
              <c:ext xmlns:c16="http://schemas.microsoft.com/office/drawing/2014/chart" uri="{C3380CC4-5D6E-409C-BE32-E72D297353CC}">
                <c16:uniqueId val="{00000011-66A5-4948-B979-FA8F8F5181F7}"/>
              </c:ext>
            </c:extLst>
          </c:dPt>
          <c:dPt>
            <c:idx val="9"/>
            <c:bubble3D val="0"/>
            <c:spPr>
              <a:solidFill>
                <a:schemeClr val="accent4">
                  <a:lumMod val="40000"/>
                  <a:lumOff val="60000"/>
                </a:schemeClr>
              </a:solidFill>
              <a:ln>
                <a:noFill/>
              </a:ln>
            </c:spPr>
            <c:extLst>
              <c:ext xmlns:c16="http://schemas.microsoft.com/office/drawing/2014/chart" uri="{C3380CC4-5D6E-409C-BE32-E72D297353CC}">
                <c16:uniqueId val="{00000013-66A5-4948-B979-FA8F8F5181F7}"/>
              </c:ext>
            </c:extLst>
          </c:dPt>
          <c:dPt>
            <c:idx val="12"/>
            <c:bubble3D val="0"/>
            <c:spPr>
              <a:solidFill>
                <a:schemeClr val="accent2">
                  <a:lumMod val="60000"/>
                  <a:lumOff val="40000"/>
                </a:schemeClr>
              </a:solidFill>
              <a:ln>
                <a:noFill/>
              </a:ln>
            </c:spPr>
            <c:extLst>
              <c:ext xmlns:c16="http://schemas.microsoft.com/office/drawing/2014/chart" uri="{C3380CC4-5D6E-409C-BE32-E72D297353CC}">
                <c16:uniqueId val="{00000015-66A5-4948-B979-FA8F8F5181F7}"/>
              </c:ext>
            </c:extLst>
          </c:dPt>
          <c:cat>
            <c:strRef>
              <c:f>Sheet1!$A$2:$A$18</c:f>
              <c:strCache>
                <c:ptCount val="17"/>
                <c:pt idx="0">
                  <c:v>Technology 11.45</c:v>
                </c:pt>
                <c:pt idx="1">
                  <c:v>Technology Metals 11.10</c:v>
                </c:pt>
                <c:pt idx="2">
                  <c:v>Copper 11.03</c:v>
                </c:pt>
                <c:pt idx="3">
                  <c:v>Clean Energy 10.11</c:v>
                </c:pt>
                <c:pt idx="4">
                  <c:v>Gold 9.26</c:v>
                </c:pt>
                <c:pt idx="5">
                  <c:v>Healthcare 8.56</c:v>
                </c:pt>
                <c:pt idx="6">
                  <c:v>Renewable Technology 7.67</c:v>
                </c:pt>
                <c:pt idx="7">
                  <c:v>Silver 6.54</c:v>
                </c:pt>
                <c:pt idx="8">
                  <c:v>Software 5.22</c:v>
                </c:pt>
                <c:pt idx="9">
                  <c:v>Industry 5.03</c:v>
                </c:pt>
                <c:pt idx="10">
                  <c:v>Rare Earth Metals 3.70</c:v>
                </c:pt>
                <c:pt idx="11">
                  <c:v>Iron Ore/Steel 2.98</c:v>
                </c:pt>
                <c:pt idx="12">
                  <c:v>Commodities 2.93</c:v>
                </c:pt>
                <c:pt idx="13">
                  <c:v>Agriculture 2.16</c:v>
                </c:pt>
                <c:pt idx="14">
                  <c:v>Water 0.94</c:v>
                </c:pt>
                <c:pt idx="15">
                  <c:v>E-Car Producer 0.73</c:v>
                </c:pt>
                <c:pt idx="16">
                  <c:v>Cash 0.58</c:v>
                </c:pt>
              </c:strCache>
            </c:strRef>
          </c:cat>
          <c:val>
            <c:numRef>
              <c:f>Sheet1!$B$2:$B$18</c:f>
              <c:numCache>
                <c:formatCode>0.00%</c:formatCode>
                <c:ptCount val="17"/>
                <c:pt idx="0">
                  <c:v>0.1145</c:v>
                </c:pt>
                <c:pt idx="1">
                  <c:v>0.111</c:v>
                </c:pt>
                <c:pt idx="2">
                  <c:v>0.1103</c:v>
                </c:pt>
                <c:pt idx="3">
                  <c:v>0.1011</c:v>
                </c:pt>
                <c:pt idx="4">
                  <c:v>9.2600000000000002E-2</c:v>
                </c:pt>
                <c:pt idx="5">
                  <c:v>8.5599999999999996E-2</c:v>
                </c:pt>
                <c:pt idx="6">
                  <c:v>7.6700000000000004E-2</c:v>
                </c:pt>
                <c:pt idx="7">
                  <c:v>6.54E-2</c:v>
                </c:pt>
                <c:pt idx="8">
                  <c:v>5.2200000000000003E-2</c:v>
                </c:pt>
                <c:pt idx="9">
                  <c:v>5.0299999999999997E-2</c:v>
                </c:pt>
                <c:pt idx="10">
                  <c:v>3.6999999999999998E-2</c:v>
                </c:pt>
                <c:pt idx="11">
                  <c:v>2.98E-2</c:v>
                </c:pt>
                <c:pt idx="12">
                  <c:v>2.93E-2</c:v>
                </c:pt>
                <c:pt idx="13">
                  <c:v>2.1600000000000001E-2</c:v>
                </c:pt>
                <c:pt idx="14">
                  <c:v>9.4000000000000004E-3</c:v>
                </c:pt>
                <c:pt idx="15">
                  <c:v>7.3000000000000001E-3</c:v>
                </c:pt>
                <c:pt idx="16">
                  <c:v>5.7999999999999996E-3</c:v>
                </c:pt>
              </c:numCache>
            </c:numRef>
          </c:val>
          <c:extLst>
            <c:ext xmlns:c16="http://schemas.microsoft.com/office/drawing/2014/chart" uri="{C3380CC4-5D6E-409C-BE32-E72D297353CC}">
              <c16:uniqueId val="{00000016-66A5-4948-B979-FA8F8F5181F7}"/>
            </c:ext>
          </c:extLst>
        </c:ser>
        <c:dLbls>
          <c:showLegendKey val="0"/>
          <c:showVal val="0"/>
          <c:showCatName val="0"/>
          <c:showSerName val="0"/>
          <c:showPercent val="0"/>
          <c:showBubbleSize val="0"/>
          <c:showLeaderLines val="0"/>
        </c:dLbls>
        <c:firstSliceAng val="0"/>
        <c:holeSize val="50"/>
      </c:doughnutChart>
      <c:spPr>
        <a:noFill/>
        <a:ln w="25400">
          <a:noFill/>
        </a:ln>
      </c:spPr>
    </c:plotArea>
    <c:legend>
      <c:legendPos val="r"/>
      <c:layout>
        <c:manualLayout>
          <c:xMode val="edge"/>
          <c:yMode val="edge"/>
          <c:x val="0"/>
          <c:y val="7.7654132791327907E-2"/>
          <c:w val="0.41167082590612003"/>
          <c:h val="0.82221714092140907"/>
        </c:manualLayout>
      </c:layout>
      <c:overlay val="0"/>
      <c:txPr>
        <a:bodyPr/>
        <a:lstStyle/>
        <a:p>
          <a:pPr>
            <a:defRPr sz="700" baseline="0">
              <a:latin typeface="+mj-lt"/>
            </a:defRPr>
          </a:pPr>
          <a:endParaRPr lang="de-DE"/>
        </a:p>
      </c:txPr>
    </c:legend>
    <c:plotVisOnly val="1"/>
    <c:dispBlanksAs val="zero"/>
    <c:showDLblsOverMax val="0"/>
  </c:chart>
  <c:txPr>
    <a:bodyPr/>
    <a:lstStyle/>
    <a:p>
      <a:pPr>
        <a:defRPr sz="1800"/>
      </a:pPr>
      <a:endParaRPr lang="de-DE"/>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761645456521217"/>
          <c:y val="4.9088561510456354E-2"/>
          <c:w val="0.59861125692621753"/>
          <c:h val="0.86895182457039"/>
        </c:manualLayout>
      </c:layout>
      <c:doughnutChart>
        <c:varyColors val="1"/>
        <c:ser>
          <c:idx val="0"/>
          <c:order val="0"/>
          <c:tx>
            <c:strRef>
              <c:f>Sheet1!$B$1</c:f>
              <c:strCache>
                <c:ptCount val="1"/>
                <c:pt idx="0">
                  <c:v>Sales</c:v>
                </c:pt>
              </c:strCache>
            </c:strRef>
          </c:tx>
          <c:cat>
            <c:strRef>
              <c:f>Sheet1!$A$2:$A$12</c:f>
              <c:strCache>
                <c:ptCount val="11"/>
                <c:pt idx="0">
                  <c:v>USA 47.19</c:v>
                </c:pt>
                <c:pt idx="1">
                  <c:v>Canada 16.68</c:v>
                </c:pt>
                <c:pt idx="2">
                  <c:v>Australia 12.67</c:v>
                </c:pt>
                <c:pt idx="3">
                  <c:v>UK 3.61</c:v>
                </c:pt>
                <c:pt idx="4">
                  <c:v>Netherlands 2.90</c:v>
                </c:pt>
                <c:pt idx="5">
                  <c:v>Luxembourg 1.97</c:v>
                </c:pt>
                <c:pt idx="6">
                  <c:v>Sweden 1.52</c:v>
                </c:pt>
                <c:pt idx="7">
                  <c:v>Italy 1.44</c:v>
                </c:pt>
                <c:pt idx="8">
                  <c:v>Germany 1.34</c:v>
                </c:pt>
                <c:pt idx="9">
                  <c:v>Denmark 1.25</c:v>
                </c:pt>
                <c:pt idx="10">
                  <c:v>France 1.08</c:v>
                </c:pt>
              </c:strCache>
            </c:strRef>
          </c:cat>
          <c:val>
            <c:numRef>
              <c:f>Sheet1!$B$2:$B$12</c:f>
              <c:numCache>
                <c:formatCode>0.00%</c:formatCode>
                <c:ptCount val="11"/>
                <c:pt idx="0">
                  <c:v>0.47189999999999999</c:v>
                </c:pt>
                <c:pt idx="1">
                  <c:v>0.1668</c:v>
                </c:pt>
                <c:pt idx="2">
                  <c:v>0.12670000000000001</c:v>
                </c:pt>
                <c:pt idx="3">
                  <c:v>3.61E-2</c:v>
                </c:pt>
                <c:pt idx="4">
                  <c:v>2.9000000000000001E-2</c:v>
                </c:pt>
                <c:pt idx="5">
                  <c:v>1.9699999999999999E-2</c:v>
                </c:pt>
                <c:pt idx="6">
                  <c:v>1.52E-2</c:v>
                </c:pt>
                <c:pt idx="7">
                  <c:v>1.44E-2</c:v>
                </c:pt>
                <c:pt idx="8">
                  <c:v>1.34E-2</c:v>
                </c:pt>
                <c:pt idx="9">
                  <c:v>1.2500000000000001E-2</c:v>
                </c:pt>
                <c:pt idx="10">
                  <c:v>1.0800000000000001E-2</c:v>
                </c:pt>
              </c:numCache>
            </c:numRef>
          </c:val>
          <c:extLst>
            <c:ext xmlns:c16="http://schemas.microsoft.com/office/drawing/2014/chart" uri="{C3380CC4-5D6E-409C-BE32-E72D297353CC}">
              <c16:uniqueId val="{00000000-9565-4516-B640-E5DB6BCCBCD0}"/>
            </c:ext>
          </c:extLst>
        </c:ser>
        <c:dLbls>
          <c:showLegendKey val="0"/>
          <c:showVal val="0"/>
          <c:showCatName val="0"/>
          <c:showSerName val="0"/>
          <c:showPercent val="0"/>
          <c:showBubbleSize val="0"/>
          <c:showLeaderLines val="0"/>
        </c:dLbls>
        <c:firstSliceAng val="0"/>
        <c:holeSize val="50"/>
      </c:doughnutChart>
    </c:plotArea>
    <c:legend>
      <c:legendPos val="r"/>
      <c:layout>
        <c:manualLayout>
          <c:xMode val="edge"/>
          <c:yMode val="edge"/>
          <c:x val="1.987907802274758E-2"/>
          <c:y val="0.15202861739056811"/>
          <c:w val="0.28795700417763398"/>
          <c:h val="0.6221649309965287"/>
        </c:manualLayout>
      </c:layout>
      <c:overlay val="0"/>
      <c:txPr>
        <a:bodyPr/>
        <a:lstStyle/>
        <a:p>
          <a:pPr>
            <a:defRPr sz="700" baseline="0">
              <a:latin typeface="+mj-lt"/>
            </a:defRPr>
          </a:pPr>
          <a:endParaRPr lang="de-DE"/>
        </a:p>
      </c:txPr>
    </c:legend>
    <c:plotVisOnly val="1"/>
    <c:dispBlanksAs val="zero"/>
    <c:showDLblsOverMax val="0"/>
  </c:chart>
  <c:txPr>
    <a:bodyPr/>
    <a:lstStyle/>
    <a:p>
      <a:pPr>
        <a:defRPr sz="1800"/>
      </a:pPr>
      <a:endParaRPr lang="de-DE"/>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7" y="8"/>
            <a:ext cx="2945659" cy="496332"/>
          </a:xfrm>
          <a:prstGeom prst="rect">
            <a:avLst/>
          </a:prstGeom>
        </p:spPr>
        <p:txBody>
          <a:bodyPr vert="horz" lIns="95510" tIns="47755" rIns="95510" bIns="47755" rtlCol="0"/>
          <a:lstStyle>
            <a:lvl1pPr algn="l">
              <a:defRPr sz="1300"/>
            </a:lvl1pPr>
          </a:lstStyle>
          <a:p>
            <a:endParaRPr lang="en-GB"/>
          </a:p>
        </p:txBody>
      </p:sp>
      <p:sp>
        <p:nvSpPr>
          <p:cNvPr id="3" name="Date Placeholder 2"/>
          <p:cNvSpPr>
            <a:spLocks noGrp="1"/>
          </p:cNvSpPr>
          <p:nvPr>
            <p:ph type="dt" idx="1"/>
          </p:nvPr>
        </p:nvSpPr>
        <p:spPr>
          <a:xfrm>
            <a:off x="3850451" y="8"/>
            <a:ext cx="2945659" cy="496332"/>
          </a:xfrm>
          <a:prstGeom prst="rect">
            <a:avLst/>
          </a:prstGeom>
        </p:spPr>
        <p:txBody>
          <a:bodyPr vert="horz" lIns="95510" tIns="47755" rIns="95510" bIns="47755" rtlCol="0"/>
          <a:lstStyle>
            <a:lvl1pPr algn="r">
              <a:defRPr sz="1300"/>
            </a:lvl1pPr>
          </a:lstStyle>
          <a:p>
            <a:fld id="{74F27329-DE79-4B16-AC89-A1E350289D61}" type="datetimeFigureOut">
              <a:rPr lang="en-GB" smtClean="0"/>
              <a:pPr/>
              <a:t>09/07/2026</a:t>
            </a:fld>
            <a:endParaRPr lang="en-GB"/>
          </a:p>
        </p:txBody>
      </p:sp>
      <p:sp>
        <p:nvSpPr>
          <p:cNvPr id="4" name="Slide Image Placeholder 3"/>
          <p:cNvSpPr>
            <a:spLocks noGrp="1" noRot="1" noChangeAspect="1"/>
          </p:cNvSpPr>
          <p:nvPr>
            <p:ph type="sldImg" idx="2"/>
          </p:nvPr>
        </p:nvSpPr>
        <p:spPr>
          <a:xfrm>
            <a:off x="2111375" y="746125"/>
            <a:ext cx="2574925" cy="3721100"/>
          </a:xfrm>
          <a:prstGeom prst="rect">
            <a:avLst/>
          </a:prstGeom>
          <a:noFill/>
          <a:ln w="12700">
            <a:solidFill>
              <a:prstClr val="black"/>
            </a:solidFill>
          </a:ln>
        </p:spPr>
        <p:txBody>
          <a:bodyPr vert="horz" lIns="95510" tIns="47755" rIns="95510" bIns="47755" rtlCol="0" anchor="ctr"/>
          <a:lstStyle/>
          <a:p>
            <a:endParaRPr lang="en-GB"/>
          </a:p>
        </p:txBody>
      </p:sp>
      <p:sp>
        <p:nvSpPr>
          <p:cNvPr id="5" name="Notes Placeholder 4"/>
          <p:cNvSpPr>
            <a:spLocks noGrp="1"/>
          </p:cNvSpPr>
          <p:nvPr>
            <p:ph type="body" sz="quarter" idx="3"/>
          </p:nvPr>
        </p:nvSpPr>
        <p:spPr>
          <a:xfrm>
            <a:off x="679768" y="4715154"/>
            <a:ext cx="5438140" cy="4466987"/>
          </a:xfrm>
          <a:prstGeom prst="rect">
            <a:avLst/>
          </a:prstGeom>
        </p:spPr>
        <p:txBody>
          <a:bodyPr vert="horz" lIns="95510" tIns="47755" rIns="95510" bIns="4775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7" y="9428592"/>
            <a:ext cx="2945659" cy="496332"/>
          </a:xfrm>
          <a:prstGeom prst="rect">
            <a:avLst/>
          </a:prstGeom>
        </p:spPr>
        <p:txBody>
          <a:bodyPr vert="horz" lIns="95510" tIns="47755" rIns="95510" bIns="47755" rtlCol="0" anchor="b"/>
          <a:lstStyle>
            <a:lvl1pPr algn="l">
              <a:defRPr sz="1300"/>
            </a:lvl1pPr>
          </a:lstStyle>
          <a:p>
            <a:endParaRPr lang="en-GB"/>
          </a:p>
        </p:txBody>
      </p:sp>
      <p:sp>
        <p:nvSpPr>
          <p:cNvPr id="7" name="Slide Number Placeholder 6"/>
          <p:cNvSpPr>
            <a:spLocks noGrp="1"/>
          </p:cNvSpPr>
          <p:nvPr>
            <p:ph type="sldNum" sz="quarter" idx="5"/>
          </p:nvPr>
        </p:nvSpPr>
        <p:spPr>
          <a:xfrm>
            <a:off x="3850451" y="9428592"/>
            <a:ext cx="2945659" cy="496332"/>
          </a:xfrm>
          <a:prstGeom prst="rect">
            <a:avLst/>
          </a:prstGeom>
        </p:spPr>
        <p:txBody>
          <a:bodyPr vert="horz" lIns="95510" tIns="47755" rIns="95510" bIns="47755" rtlCol="0" anchor="b"/>
          <a:lstStyle>
            <a:lvl1pPr algn="r">
              <a:defRPr sz="1300"/>
            </a:lvl1pPr>
          </a:lstStyle>
          <a:p>
            <a:fld id="{0B2D5676-9BB5-442B-9F45-D003496E2ABD}" type="slidenum">
              <a:rPr lang="en-GB" smtClean="0"/>
              <a:pPr/>
              <a:t>‹Nr.›</a:t>
            </a:fld>
            <a:endParaRPr lang="en-GB"/>
          </a:p>
        </p:txBody>
      </p:sp>
    </p:spTree>
    <p:extLst>
      <p:ext uri="{BB962C8B-B14F-4D97-AF65-F5344CB8AC3E}">
        <p14:creationId xmlns:p14="http://schemas.microsoft.com/office/powerpoint/2010/main" val="18769330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55089">
              <a:defRPr/>
            </a:pPr>
            <a:endParaRPr lang="en-GB"/>
          </a:p>
        </p:txBody>
      </p:sp>
      <p:sp>
        <p:nvSpPr>
          <p:cNvPr id="4" name="Slide Number Placeholder 3"/>
          <p:cNvSpPr>
            <a:spLocks noGrp="1"/>
          </p:cNvSpPr>
          <p:nvPr>
            <p:ph type="sldNum" sz="quarter" idx="10"/>
          </p:nvPr>
        </p:nvSpPr>
        <p:spPr/>
        <p:txBody>
          <a:bodyPr/>
          <a:lstStyle/>
          <a:p>
            <a:fld id="{0B2D5676-9BB5-442B-9F45-D003496E2ABD}" type="slidenum">
              <a:rPr lang="en-GB" smtClean="0"/>
              <a:pPr/>
              <a:t>1</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3077282"/>
            <a:ext cx="5829300" cy="2123369"/>
          </a:xfrm>
        </p:spPr>
        <p:txBody>
          <a:bodyPr/>
          <a:lstStyle/>
          <a:p>
            <a:r>
              <a:rPr lang="de-DE"/>
              <a:t>Titelmasterformat durch Klicken bearbeiten</a:t>
            </a:r>
            <a:endParaRPr lang="en-GB"/>
          </a:p>
        </p:txBody>
      </p:sp>
      <p:sp>
        <p:nvSpPr>
          <p:cNvPr id="3" name="Subtitle 2"/>
          <p:cNvSpPr>
            <a:spLocks noGrp="1"/>
          </p:cNvSpPr>
          <p:nvPr>
            <p:ph type="subTitle" idx="1"/>
          </p:nvPr>
        </p:nvSpPr>
        <p:spPr>
          <a:xfrm>
            <a:off x="1028700" y="5613400"/>
            <a:ext cx="4800600" cy="2531533"/>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endParaRPr lang="en-GB"/>
          </a:p>
        </p:txBody>
      </p:sp>
      <p:sp>
        <p:nvSpPr>
          <p:cNvPr id="4" name="Date Placeholder 3"/>
          <p:cNvSpPr>
            <a:spLocks noGrp="1"/>
          </p:cNvSpPr>
          <p:nvPr>
            <p:ph type="dt" sz="half" idx="10"/>
          </p:nvPr>
        </p:nvSpPr>
        <p:spPr/>
        <p:txBody>
          <a:bodyPr/>
          <a:lstStyle/>
          <a:p>
            <a:fld id="{A32E6928-EFDC-4DF2-972C-C1BA4107CF43}" type="datetimeFigureOut">
              <a:rPr lang="en-GB" smtClean="0"/>
              <a:pPr/>
              <a:t>09/07/2026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D6554C2-E4D8-443E-B24E-6492CED7EA5B}" type="slidenum">
              <a:rPr lang="en-GB" smtClean="0"/>
              <a:pPr/>
              <a:t>‹Nr.›</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GB"/>
          </a:p>
        </p:txBody>
      </p:sp>
      <p:sp>
        <p:nvSpPr>
          <p:cNvPr id="3" name="Vertical Text Placehold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Date Placeholder 3"/>
          <p:cNvSpPr>
            <a:spLocks noGrp="1"/>
          </p:cNvSpPr>
          <p:nvPr>
            <p:ph type="dt" sz="half" idx="10"/>
          </p:nvPr>
        </p:nvSpPr>
        <p:spPr/>
        <p:txBody>
          <a:bodyPr/>
          <a:lstStyle/>
          <a:p>
            <a:fld id="{A32E6928-EFDC-4DF2-972C-C1BA4107CF43}" type="datetimeFigureOut">
              <a:rPr lang="en-GB" smtClean="0"/>
              <a:pPr/>
              <a:t>09/07/2026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D6554C2-E4D8-443E-B24E-6492CED7EA5B}" type="slidenum">
              <a:rPr lang="en-GB" smtClean="0"/>
              <a:pPr/>
              <a:t>‹Nr.›</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396700"/>
            <a:ext cx="1543050" cy="8452203"/>
          </a:xfrm>
        </p:spPr>
        <p:txBody>
          <a:bodyPr vert="eaVert"/>
          <a:lstStyle/>
          <a:p>
            <a:r>
              <a:rPr lang="de-DE"/>
              <a:t>Titelmasterformat durch Klicken bearbeiten</a:t>
            </a:r>
            <a:endParaRPr lang="en-GB"/>
          </a:p>
        </p:txBody>
      </p:sp>
      <p:sp>
        <p:nvSpPr>
          <p:cNvPr id="3" name="Vertical Text Placeholder 2"/>
          <p:cNvSpPr>
            <a:spLocks noGrp="1"/>
          </p:cNvSpPr>
          <p:nvPr>
            <p:ph type="body" orient="vert" idx="1"/>
          </p:nvPr>
        </p:nvSpPr>
        <p:spPr>
          <a:xfrm>
            <a:off x="342900" y="396700"/>
            <a:ext cx="4514850" cy="8452203"/>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Date Placeholder 3"/>
          <p:cNvSpPr>
            <a:spLocks noGrp="1"/>
          </p:cNvSpPr>
          <p:nvPr>
            <p:ph type="dt" sz="half" idx="10"/>
          </p:nvPr>
        </p:nvSpPr>
        <p:spPr/>
        <p:txBody>
          <a:bodyPr/>
          <a:lstStyle/>
          <a:p>
            <a:fld id="{A32E6928-EFDC-4DF2-972C-C1BA4107CF43}" type="datetimeFigureOut">
              <a:rPr lang="en-GB" smtClean="0"/>
              <a:pPr/>
              <a:t>09/07/2026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D6554C2-E4D8-443E-B24E-6492CED7EA5B}" type="slidenum">
              <a:rPr lang="en-GB" smtClean="0"/>
              <a:pPr/>
              <a:t>‹Nr.›</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GB"/>
          </a:p>
        </p:txBody>
      </p:sp>
      <p:sp>
        <p:nvSpPr>
          <p:cNvPr id="3" name="Content Placehold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Date Placeholder 3"/>
          <p:cNvSpPr>
            <a:spLocks noGrp="1"/>
          </p:cNvSpPr>
          <p:nvPr>
            <p:ph type="dt" sz="half" idx="10"/>
          </p:nvPr>
        </p:nvSpPr>
        <p:spPr/>
        <p:txBody>
          <a:bodyPr/>
          <a:lstStyle/>
          <a:p>
            <a:fld id="{A32E6928-EFDC-4DF2-972C-C1BA4107CF43}" type="datetimeFigureOut">
              <a:rPr lang="en-GB" smtClean="0"/>
              <a:pPr/>
              <a:t>09/07/2026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D6554C2-E4D8-443E-B24E-6492CED7EA5B}" type="slidenum">
              <a:rPr lang="en-GB" smtClean="0"/>
              <a:pPr/>
              <a:t>‹Nr.›</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541735" y="6365523"/>
            <a:ext cx="5829300" cy="1967442"/>
          </a:xfrm>
        </p:spPr>
        <p:txBody>
          <a:bodyPr anchor="t"/>
          <a:lstStyle>
            <a:lvl1pPr algn="l">
              <a:defRPr sz="4000" b="1" cap="all"/>
            </a:lvl1pPr>
          </a:lstStyle>
          <a:p>
            <a:r>
              <a:rPr lang="de-DE"/>
              <a:t>Titelmasterformat durch Klicken bearbeiten</a:t>
            </a:r>
            <a:endParaRPr lang="en-GB"/>
          </a:p>
        </p:txBody>
      </p:sp>
      <p:sp>
        <p:nvSpPr>
          <p:cNvPr id="3" name="Text Placeholder 2"/>
          <p:cNvSpPr>
            <a:spLocks noGrp="1"/>
          </p:cNvSpPr>
          <p:nvPr>
            <p:ph type="body" idx="1"/>
          </p:nvPr>
        </p:nvSpPr>
        <p:spPr>
          <a:xfrm>
            <a:off x="541735" y="4198586"/>
            <a:ext cx="5829300" cy="21669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Textmasterformate durch Klicken bearbeiten</a:t>
            </a:r>
          </a:p>
        </p:txBody>
      </p:sp>
      <p:sp>
        <p:nvSpPr>
          <p:cNvPr id="4" name="Date Placeholder 3"/>
          <p:cNvSpPr>
            <a:spLocks noGrp="1"/>
          </p:cNvSpPr>
          <p:nvPr>
            <p:ph type="dt" sz="half" idx="10"/>
          </p:nvPr>
        </p:nvSpPr>
        <p:spPr/>
        <p:txBody>
          <a:bodyPr/>
          <a:lstStyle/>
          <a:p>
            <a:fld id="{A32E6928-EFDC-4DF2-972C-C1BA4107CF43}" type="datetimeFigureOut">
              <a:rPr lang="en-GB" smtClean="0"/>
              <a:pPr/>
              <a:t>09/07/2026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D6554C2-E4D8-443E-B24E-6492CED7EA5B}" type="slidenum">
              <a:rPr lang="en-GB" smtClean="0"/>
              <a:pPr/>
              <a:t>‹Nr.›</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GB"/>
          </a:p>
        </p:txBody>
      </p:sp>
      <p:sp>
        <p:nvSpPr>
          <p:cNvPr id="3" name="Content Placeholder 2"/>
          <p:cNvSpPr>
            <a:spLocks noGrp="1"/>
          </p:cNvSpPr>
          <p:nvPr>
            <p:ph sz="half" idx="1"/>
          </p:nvPr>
        </p:nvSpPr>
        <p:spPr>
          <a:xfrm>
            <a:off x="342900" y="2311401"/>
            <a:ext cx="3028950" cy="653750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Content Placeholder 3"/>
          <p:cNvSpPr>
            <a:spLocks noGrp="1"/>
          </p:cNvSpPr>
          <p:nvPr>
            <p:ph sz="half" idx="2"/>
          </p:nvPr>
        </p:nvSpPr>
        <p:spPr>
          <a:xfrm>
            <a:off x="3486150" y="2311401"/>
            <a:ext cx="3028950" cy="653750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5" name="Date Placeholder 4"/>
          <p:cNvSpPr>
            <a:spLocks noGrp="1"/>
          </p:cNvSpPr>
          <p:nvPr>
            <p:ph type="dt" sz="half" idx="10"/>
          </p:nvPr>
        </p:nvSpPr>
        <p:spPr/>
        <p:txBody>
          <a:bodyPr/>
          <a:lstStyle/>
          <a:p>
            <a:fld id="{A32E6928-EFDC-4DF2-972C-C1BA4107CF43}" type="datetimeFigureOut">
              <a:rPr lang="en-GB" smtClean="0"/>
              <a:pPr/>
              <a:t>09/07/2026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D6554C2-E4D8-443E-B24E-6492CED7EA5B}" type="slidenum">
              <a:rPr lang="en-GB" smtClean="0"/>
              <a:pPr/>
              <a:t>‹Nr.›</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e-DE"/>
              <a:t>Titelmasterformat durch Klicken bearbeiten</a:t>
            </a:r>
            <a:endParaRPr lang="en-GB"/>
          </a:p>
        </p:txBody>
      </p:sp>
      <p:sp>
        <p:nvSpPr>
          <p:cNvPr id="3" name="Text Placeholder 2"/>
          <p:cNvSpPr>
            <a:spLocks noGrp="1"/>
          </p:cNvSpPr>
          <p:nvPr>
            <p:ph type="body" idx="1"/>
          </p:nvPr>
        </p:nvSpPr>
        <p:spPr>
          <a:xfrm>
            <a:off x="342900" y="2217385"/>
            <a:ext cx="3030141" cy="9241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Content Placeholder 3"/>
          <p:cNvSpPr>
            <a:spLocks noGrp="1"/>
          </p:cNvSpPr>
          <p:nvPr>
            <p:ph sz="half" idx="2"/>
          </p:nvPr>
        </p:nvSpPr>
        <p:spPr>
          <a:xfrm>
            <a:off x="342900" y="3141486"/>
            <a:ext cx="3030141" cy="57074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5" name="Text Placeholder 4"/>
          <p:cNvSpPr>
            <a:spLocks noGrp="1"/>
          </p:cNvSpPr>
          <p:nvPr>
            <p:ph type="body" sz="quarter" idx="3"/>
          </p:nvPr>
        </p:nvSpPr>
        <p:spPr>
          <a:xfrm>
            <a:off x="3483769" y="2217385"/>
            <a:ext cx="3031331" cy="9241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Content Placeholder 5"/>
          <p:cNvSpPr>
            <a:spLocks noGrp="1"/>
          </p:cNvSpPr>
          <p:nvPr>
            <p:ph sz="quarter" idx="4"/>
          </p:nvPr>
        </p:nvSpPr>
        <p:spPr>
          <a:xfrm>
            <a:off x="3483769" y="3141486"/>
            <a:ext cx="3031331" cy="57074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7" name="Date Placeholder 6"/>
          <p:cNvSpPr>
            <a:spLocks noGrp="1"/>
          </p:cNvSpPr>
          <p:nvPr>
            <p:ph type="dt" sz="half" idx="10"/>
          </p:nvPr>
        </p:nvSpPr>
        <p:spPr/>
        <p:txBody>
          <a:bodyPr/>
          <a:lstStyle/>
          <a:p>
            <a:fld id="{A32E6928-EFDC-4DF2-972C-C1BA4107CF43}" type="datetimeFigureOut">
              <a:rPr lang="en-GB" smtClean="0"/>
              <a:pPr/>
              <a:t>09/07/2026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D6554C2-E4D8-443E-B24E-6492CED7EA5B}" type="slidenum">
              <a:rPr lang="en-GB" smtClean="0"/>
              <a:pPr/>
              <a:t>‹Nr.›</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GB"/>
          </a:p>
        </p:txBody>
      </p:sp>
      <p:sp>
        <p:nvSpPr>
          <p:cNvPr id="3" name="Date Placeholder 2"/>
          <p:cNvSpPr>
            <a:spLocks noGrp="1"/>
          </p:cNvSpPr>
          <p:nvPr>
            <p:ph type="dt" sz="half" idx="10"/>
          </p:nvPr>
        </p:nvSpPr>
        <p:spPr/>
        <p:txBody>
          <a:bodyPr/>
          <a:lstStyle/>
          <a:p>
            <a:fld id="{A32E6928-EFDC-4DF2-972C-C1BA4107CF43}" type="datetimeFigureOut">
              <a:rPr lang="en-GB" smtClean="0"/>
              <a:pPr/>
              <a:t>09/07/2026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D6554C2-E4D8-443E-B24E-6492CED7EA5B}" type="slidenum">
              <a:rPr lang="en-GB" smtClean="0"/>
              <a:pPr/>
              <a:t>‹Nr.›</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2E6928-EFDC-4DF2-972C-C1BA4107CF43}" type="datetimeFigureOut">
              <a:rPr lang="en-GB" smtClean="0"/>
              <a:pPr/>
              <a:t>09/07/2026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D6554C2-E4D8-443E-B24E-6492CED7EA5B}" type="slidenum">
              <a:rPr lang="en-GB" smtClean="0"/>
              <a:pPr/>
              <a:t>‹Nr.›</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342900" y="394405"/>
            <a:ext cx="2256235" cy="1678517"/>
          </a:xfrm>
        </p:spPr>
        <p:txBody>
          <a:bodyPr anchor="b"/>
          <a:lstStyle>
            <a:lvl1pPr algn="l">
              <a:defRPr sz="2000" b="1"/>
            </a:lvl1pPr>
          </a:lstStyle>
          <a:p>
            <a:r>
              <a:rPr lang="de-DE"/>
              <a:t>Titelmasterformat durch Klicken bearbeiten</a:t>
            </a:r>
            <a:endParaRPr lang="en-GB"/>
          </a:p>
        </p:txBody>
      </p:sp>
      <p:sp>
        <p:nvSpPr>
          <p:cNvPr id="3" name="Content Placeholder 2"/>
          <p:cNvSpPr>
            <a:spLocks noGrp="1"/>
          </p:cNvSpPr>
          <p:nvPr>
            <p:ph idx="1"/>
          </p:nvPr>
        </p:nvSpPr>
        <p:spPr>
          <a:xfrm>
            <a:off x="2681287" y="394406"/>
            <a:ext cx="3833813" cy="845449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Text Placeholder 3"/>
          <p:cNvSpPr>
            <a:spLocks noGrp="1"/>
          </p:cNvSpPr>
          <p:nvPr>
            <p:ph type="body" sz="half" idx="2"/>
          </p:nvPr>
        </p:nvSpPr>
        <p:spPr>
          <a:xfrm>
            <a:off x="342900" y="2072923"/>
            <a:ext cx="2256235" cy="677598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e Placeholder 4"/>
          <p:cNvSpPr>
            <a:spLocks noGrp="1"/>
          </p:cNvSpPr>
          <p:nvPr>
            <p:ph type="dt" sz="half" idx="10"/>
          </p:nvPr>
        </p:nvSpPr>
        <p:spPr/>
        <p:txBody>
          <a:bodyPr/>
          <a:lstStyle/>
          <a:p>
            <a:fld id="{A32E6928-EFDC-4DF2-972C-C1BA4107CF43}" type="datetimeFigureOut">
              <a:rPr lang="en-GB" smtClean="0"/>
              <a:pPr/>
              <a:t>09/07/2026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D6554C2-E4D8-443E-B24E-6492CED7EA5B}" type="slidenum">
              <a:rPr lang="en-GB" smtClean="0"/>
              <a:pPr/>
              <a:t>‹Nr.›</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1344216" y="6934200"/>
            <a:ext cx="4114800" cy="818622"/>
          </a:xfrm>
        </p:spPr>
        <p:txBody>
          <a:bodyPr anchor="b"/>
          <a:lstStyle>
            <a:lvl1pPr algn="l">
              <a:defRPr sz="2000" b="1"/>
            </a:lvl1pPr>
          </a:lstStyle>
          <a:p>
            <a:r>
              <a:rPr lang="de-DE"/>
              <a:t>Titelmasterformat durch Klicken bearbeiten</a:t>
            </a:r>
            <a:endParaRPr lang="en-GB"/>
          </a:p>
        </p:txBody>
      </p:sp>
      <p:sp>
        <p:nvSpPr>
          <p:cNvPr id="3" name="Picture Placeholder 2"/>
          <p:cNvSpPr>
            <a:spLocks noGrp="1"/>
          </p:cNvSpPr>
          <p:nvPr>
            <p:ph type="pic" idx="1"/>
          </p:nvPr>
        </p:nvSpPr>
        <p:spPr>
          <a:xfrm>
            <a:off x="1344216" y="885119"/>
            <a:ext cx="4114800" cy="594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GB"/>
          </a:p>
        </p:txBody>
      </p:sp>
      <p:sp>
        <p:nvSpPr>
          <p:cNvPr id="4" name="Text Placeholder 3"/>
          <p:cNvSpPr>
            <a:spLocks noGrp="1"/>
          </p:cNvSpPr>
          <p:nvPr>
            <p:ph type="body" sz="half" idx="2"/>
          </p:nvPr>
        </p:nvSpPr>
        <p:spPr>
          <a:xfrm>
            <a:off x="1344216" y="7752822"/>
            <a:ext cx="4114800" cy="116257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e Placeholder 4"/>
          <p:cNvSpPr>
            <a:spLocks noGrp="1"/>
          </p:cNvSpPr>
          <p:nvPr>
            <p:ph type="dt" sz="half" idx="10"/>
          </p:nvPr>
        </p:nvSpPr>
        <p:spPr/>
        <p:txBody>
          <a:bodyPr/>
          <a:lstStyle/>
          <a:p>
            <a:fld id="{A32E6928-EFDC-4DF2-972C-C1BA4107CF43}" type="datetimeFigureOut">
              <a:rPr lang="en-GB" smtClean="0"/>
              <a:pPr/>
              <a:t>09/07/2026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D6554C2-E4D8-443E-B24E-6492CED7EA5B}" type="slidenum">
              <a:rPr lang="en-GB" smtClean="0"/>
              <a:pPr/>
              <a:t>‹Nr.›</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396699"/>
            <a:ext cx="6172200" cy="1651000"/>
          </a:xfrm>
          <a:prstGeom prst="rect">
            <a:avLst/>
          </a:prstGeom>
        </p:spPr>
        <p:txBody>
          <a:bodyPr vert="horz" lIns="91440" tIns="45720" rIns="91440" bIns="45720" rtlCol="0" anchor="ctr">
            <a:normAutofit/>
          </a:bodyPr>
          <a:lstStyle/>
          <a:p>
            <a:r>
              <a:rPr lang="de-DE"/>
              <a:t>Titelmasterformat durch Klicken bearbeiten</a:t>
            </a:r>
            <a:endParaRPr lang="en-GB"/>
          </a:p>
        </p:txBody>
      </p:sp>
      <p:sp>
        <p:nvSpPr>
          <p:cNvPr id="3" name="Text Placeholder 2"/>
          <p:cNvSpPr>
            <a:spLocks noGrp="1"/>
          </p:cNvSpPr>
          <p:nvPr>
            <p:ph type="body" idx="1"/>
          </p:nvPr>
        </p:nvSpPr>
        <p:spPr>
          <a:xfrm>
            <a:off x="342900" y="2311401"/>
            <a:ext cx="6172200" cy="6537502"/>
          </a:xfrm>
          <a:prstGeom prst="rect">
            <a:avLst/>
          </a:prstGeom>
        </p:spPr>
        <p:txBody>
          <a:bodyPr vert="horz" lIns="91440" tIns="45720" rIns="91440" bIns="45720" rtlCol="0">
            <a:normAutofit/>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Date Placeholder 3"/>
          <p:cNvSpPr>
            <a:spLocks noGrp="1"/>
          </p:cNvSpPr>
          <p:nvPr>
            <p:ph type="dt" sz="half" idx="2"/>
          </p:nvPr>
        </p:nvSpPr>
        <p:spPr>
          <a:xfrm>
            <a:off x="342900" y="9181395"/>
            <a:ext cx="1600200" cy="527403"/>
          </a:xfrm>
          <a:prstGeom prst="rect">
            <a:avLst/>
          </a:prstGeom>
        </p:spPr>
        <p:txBody>
          <a:bodyPr vert="horz" lIns="91440" tIns="45720" rIns="91440" bIns="45720" rtlCol="0" anchor="ctr"/>
          <a:lstStyle>
            <a:lvl1pPr algn="l">
              <a:defRPr sz="1200">
                <a:solidFill>
                  <a:schemeClr val="tx1">
                    <a:tint val="75000"/>
                  </a:schemeClr>
                </a:solidFill>
              </a:defRPr>
            </a:lvl1pPr>
          </a:lstStyle>
          <a:p>
            <a:fld id="{A32E6928-EFDC-4DF2-972C-C1BA4107CF43}" type="datetimeFigureOut">
              <a:rPr lang="en-GB" smtClean="0"/>
              <a:pPr/>
              <a:t>09/07/2026</a:t>
            </a:fld>
            <a:endParaRPr lang="en-GB"/>
          </a:p>
        </p:txBody>
      </p:sp>
      <p:sp>
        <p:nvSpPr>
          <p:cNvPr id="5" name="Footer Placeholder 4"/>
          <p:cNvSpPr>
            <a:spLocks noGrp="1"/>
          </p:cNvSpPr>
          <p:nvPr>
            <p:ph type="ftr" sz="quarter" idx="3"/>
          </p:nvPr>
        </p:nvSpPr>
        <p:spPr>
          <a:xfrm>
            <a:off x="2343150" y="9181395"/>
            <a:ext cx="2171700" cy="52740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4914900" y="9181395"/>
            <a:ext cx="1600200" cy="527403"/>
          </a:xfrm>
          <a:prstGeom prst="rect">
            <a:avLst/>
          </a:prstGeom>
        </p:spPr>
        <p:txBody>
          <a:bodyPr vert="horz" lIns="91440" tIns="45720" rIns="91440" bIns="45720" rtlCol="0" anchor="ctr"/>
          <a:lstStyle>
            <a:lvl1pPr algn="r">
              <a:defRPr sz="1200">
                <a:solidFill>
                  <a:schemeClr val="tx1">
                    <a:tint val="75000"/>
                  </a:schemeClr>
                </a:solidFill>
              </a:defRPr>
            </a:lvl1pPr>
          </a:lstStyle>
          <a:p>
            <a:fld id="{9D6554C2-E4D8-443E-B24E-6492CED7EA5B}" type="slidenum">
              <a:rPr lang="en-GB" smtClean="0"/>
              <a:pPr/>
              <a:t>‹Nr.›</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chart" Target="../charts/chart1.xml"/><Relationship Id="rId7"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chart" Target="../charts/chart2.xml"/></Relationships>
</file>

<file path=ppt/slides/_rels/slide2.xml.rels><?xml version="1.0" encoding="UTF-8" standalone="yes"?>
<Relationships xmlns="http://schemas.openxmlformats.org/package/2006/relationships"><Relationship Id="rId8" Type="http://schemas.openxmlformats.org/officeDocument/2006/relationships/chart" Target="../charts/chart4.xml"/><Relationship Id="rId3" Type="http://schemas.openxmlformats.org/officeDocument/2006/relationships/hyperlink" Target="https://www.vpbank.com/en" TargetMode="External"/><Relationship Id="rId7" Type="http://schemas.openxmlformats.org/officeDocument/2006/relationships/hyperlink" Target="https://vpfundsolutions.vpbank.com/en" TargetMode="External"/><Relationship Id="rId2" Type="http://schemas.openxmlformats.org/officeDocument/2006/relationships/chart" Target="../charts/chart3.xml"/><Relationship Id="rId1" Type="http://schemas.openxmlformats.org/officeDocument/2006/relationships/slideLayout" Target="../slideLayouts/slideLayout7.xml"/><Relationship Id="rId6" Type="http://schemas.openxmlformats.org/officeDocument/2006/relationships/hyperlink" Target="http://www.sutterluety-invest.at/" TargetMode="External"/><Relationship Id="rId5" Type="http://schemas.openxmlformats.org/officeDocument/2006/relationships/hyperlink" Target="http://www.rometschandmoor.com/" TargetMode="External"/><Relationship Id="rId4" Type="http://schemas.openxmlformats.org/officeDocument/2006/relationships/hyperlink" Target="https://boersenag.de/fonds" TargetMode="External"/><Relationship Id="rId9"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www.sunares.com/" TargetMode="Externa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p:cNvSpPr>
            <a:spLocks noChangeArrowheads="1"/>
          </p:cNvSpPr>
          <p:nvPr/>
        </p:nvSpPr>
        <p:spPr bwMode="auto">
          <a:xfrm>
            <a:off x="383378" y="2366918"/>
            <a:ext cx="6268496" cy="21544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tab pos="549275" algn="l"/>
                <a:tab pos="1352550" algn="l"/>
                <a:tab pos="2084388" algn="l"/>
                <a:tab pos="2541588" algn="l"/>
                <a:tab pos="2998788" algn="l"/>
              </a:tabLst>
            </a:pPr>
            <a:r>
              <a:rPr kumimoji="0" lang="en-US" sz="800" i="0" u="none" strike="noStrike" cap="none" normalizeH="0" baseline="0">
                <a:ln>
                  <a:noFill/>
                </a:ln>
                <a:solidFill>
                  <a:schemeClr val="tx1">
                    <a:lumMod val="65000"/>
                    <a:lumOff val="35000"/>
                  </a:schemeClr>
                </a:solidFill>
                <a:effectLst/>
                <a:latin typeface="Calibri" panose="020F0502020204030204" pitchFamily="34" charset="0"/>
                <a:ea typeface="Times New Roman" pitchFamily="18" charset="0"/>
                <a:cs typeface="HelveticaNeue ThinCond" pitchFamily="34" charset="0"/>
              </a:rPr>
              <a:t>ISIN: LU0344810915/ WKN: A0ND6Y/ BLOOMBERG: SUNARES LX / WWW.SUNARES.COM</a:t>
            </a:r>
            <a:endParaRPr kumimoji="0" lang="en-GB" sz="800" i="0" u="none" strike="noStrike" cap="none" normalizeH="0" baseline="0">
              <a:ln>
                <a:noFill/>
              </a:ln>
              <a:solidFill>
                <a:schemeClr val="tx1">
                  <a:lumMod val="65000"/>
                  <a:lumOff val="35000"/>
                </a:schemeClr>
              </a:solidFill>
              <a:effectLst/>
              <a:latin typeface="Calibri" panose="020F0502020204030204" pitchFamily="34" charset="0"/>
              <a:cs typeface="Arial" pitchFamily="34" charset="0"/>
            </a:endParaRPr>
          </a:p>
        </p:txBody>
      </p:sp>
      <p:sp>
        <p:nvSpPr>
          <p:cNvPr id="2" name="Rectangle 1"/>
          <p:cNvSpPr>
            <a:spLocks noChangeArrowheads="1"/>
          </p:cNvSpPr>
          <p:nvPr/>
        </p:nvSpPr>
        <p:spPr bwMode="auto">
          <a:xfrm>
            <a:off x="360000" y="2592000"/>
            <a:ext cx="2880000" cy="2616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r>
              <a:rPr lang="en-US" sz="1100">
                <a:latin typeface="Sitka Heading" panose="02000505000000020004" pitchFamily="2" charset="0"/>
                <a:ea typeface="Times New Roman" pitchFamily="18" charset="0"/>
                <a:cs typeface="HelveticaNeue Condensed" pitchFamily="34" charset="0"/>
              </a:rPr>
              <a:t>Performance 1 year till date (net after costs)</a:t>
            </a:r>
            <a:endParaRPr lang="en-US" sz="1100">
              <a:latin typeface="Sitka Heading" panose="02000505000000020004" pitchFamily="2" charset="0"/>
              <a:cs typeface="Arial" pitchFamily="34" charset="0"/>
            </a:endParaRPr>
          </a:p>
        </p:txBody>
      </p:sp>
      <p:sp>
        <p:nvSpPr>
          <p:cNvPr id="3074" name="Rectangle 2"/>
          <p:cNvSpPr>
            <a:spLocks noChangeArrowheads="1"/>
          </p:cNvSpPr>
          <p:nvPr/>
        </p:nvSpPr>
        <p:spPr bwMode="auto">
          <a:xfrm>
            <a:off x="422528" y="4663866"/>
            <a:ext cx="6200145" cy="3385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kumimoji="0" lang="en-US" sz="800" b="0" i="0" u="none" strike="noStrike" cap="none" normalizeH="0" baseline="0" dirty="0">
                <a:ln>
                  <a:noFill/>
                </a:ln>
                <a:solidFill>
                  <a:schemeClr val="accent1"/>
                </a:solidFill>
                <a:effectLst/>
                <a:latin typeface="Sitka Heading" panose="02000505000000020004" pitchFamily="2" charset="0"/>
                <a:ea typeface="Times New Roman" pitchFamily="18" charset="0"/>
                <a:cs typeface="HelveticaNeue ThinCond" pitchFamily="34" charset="0"/>
              </a:rPr>
              <a:t>Past performance does not predict future </a:t>
            </a:r>
            <a:r>
              <a:rPr lang="en-US" sz="800" dirty="0">
                <a:solidFill>
                  <a:schemeClr val="accent1"/>
                </a:solidFill>
                <a:latin typeface="Sitka Heading" panose="02000505000000020004" pitchFamily="2" charset="0"/>
                <a:ea typeface="Times New Roman" pitchFamily="18" charset="0"/>
                <a:cs typeface="HelveticaNeue ThinCond" pitchFamily="34" charset="0"/>
              </a:rPr>
              <a:t>returns.                            </a:t>
            </a:r>
            <a:r>
              <a:rPr kumimoji="0" lang="en-US" sz="800" b="0" i="0" u="none" strike="noStrike" cap="none" normalizeH="0" baseline="0" dirty="0">
                <a:ln>
                  <a:noFill/>
                </a:ln>
                <a:solidFill>
                  <a:schemeClr val="accent1"/>
                </a:solidFill>
                <a:effectLst/>
                <a:latin typeface="Sitka Heading" panose="02000505000000020004" pitchFamily="2" charset="0"/>
                <a:ea typeface="Times New Roman" pitchFamily="18" charset="0"/>
                <a:cs typeface="HelveticaNeue ThinCond" pitchFamily="34" charset="0"/>
              </a:rPr>
              <a:t>                                                                                              </a:t>
            </a:r>
            <a:r>
              <a:rPr lang="en-US" sz="800" dirty="0">
                <a:solidFill>
                  <a:schemeClr val="accent1"/>
                </a:solidFill>
                <a:latin typeface="Sitka Heading" panose="02000505000000020004" pitchFamily="2" charset="0"/>
                <a:ea typeface="Times New Roman" pitchFamily="18" charset="0"/>
                <a:cs typeface="HelveticaNeue ThinCond" pitchFamily="34" charset="0"/>
              </a:rPr>
              <a:t>Source: </a:t>
            </a:r>
            <a:r>
              <a:rPr kumimoji="0" lang="en-US" sz="800" b="0" i="0" u="none" strike="noStrike" cap="none" normalizeH="0" baseline="0" dirty="0">
                <a:ln>
                  <a:noFill/>
                </a:ln>
                <a:solidFill>
                  <a:schemeClr val="accent1"/>
                </a:solidFill>
                <a:effectLst/>
                <a:latin typeface="Sitka Heading" panose="02000505000000020004" pitchFamily="2" charset="0"/>
                <a:ea typeface="Times New Roman" pitchFamily="18" charset="0"/>
                <a:cs typeface="HelveticaNeue ThinCond" pitchFamily="34" charset="0"/>
              </a:rPr>
              <a:t>Bloomberg</a:t>
            </a:r>
          </a:p>
          <a:p>
            <a:pPr marL="0" marR="0" lvl="0" indent="0" defTabSz="914400" rtl="0" eaLnBrk="1" fontAlgn="base" latinLnBrk="0" hangingPunct="1">
              <a:lnSpc>
                <a:spcPct val="100000"/>
              </a:lnSpc>
              <a:spcBef>
                <a:spcPct val="0"/>
              </a:spcBef>
              <a:spcAft>
                <a:spcPct val="0"/>
              </a:spcAft>
              <a:buClrTx/>
              <a:buSzTx/>
              <a:buFontTx/>
              <a:buNone/>
              <a:tabLst/>
            </a:pPr>
            <a:endParaRPr kumimoji="0" lang="en-US" sz="800" b="0" i="0" u="none" strike="noStrike" cap="none" normalizeH="0" dirty="0">
              <a:ln>
                <a:noFill/>
              </a:ln>
              <a:solidFill>
                <a:schemeClr val="accent1"/>
              </a:solidFill>
              <a:effectLst/>
              <a:latin typeface="Sitka Heading" panose="02000505000000020004" pitchFamily="2" charset="0"/>
              <a:ea typeface="Times New Roman" pitchFamily="18" charset="0"/>
              <a:cs typeface="HelveticaNeue ThinCond" pitchFamily="34" charset="0"/>
            </a:endParaRPr>
          </a:p>
        </p:txBody>
      </p:sp>
      <p:sp>
        <p:nvSpPr>
          <p:cNvPr id="10" name="Rectangle 2"/>
          <p:cNvSpPr>
            <a:spLocks noChangeArrowheads="1"/>
          </p:cNvSpPr>
          <p:nvPr/>
        </p:nvSpPr>
        <p:spPr bwMode="auto">
          <a:xfrm>
            <a:off x="5467189" y="3945933"/>
            <a:ext cx="1093812"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endParaRPr lang="en-US" sz="800">
              <a:solidFill>
                <a:schemeClr val="accent1"/>
              </a:solidFill>
              <a:latin typeface="Sitka Heading" panose="02000505000000020004" pitchFamily="2" charset="0"/>
              <a:ea typeface="Times New Roman" pitchFamily="18" charset="0"/>
              <a:cs typeface="HelveticaNeue ThinCond"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pPr>
            <a:endParaRPr lang="en-US" sz="800">
              <a:solidFill>
                <a:schemeClr val="accent1"/>
              </a:solidFill>
              <a:latin typeface="Sitka Heading" panose="02000505000000020004" pitchFamily="2" charset="0"/>
              <a:ea typeface="Times New Roman" pitchFamily="18" charset="0"/>
              <a:cs typeface="HelveticaNeue ThinCond"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pPr>
            <a:endParaRPr lang="en-US" sz="800">
              <a:solidFill>
                <a:schemeClr val="accent1"/>
              </a:solidFill>
              <a:latin typeface="Sitka Heading" panose="02000505000000020004" pitchFamily="2" charset="0"/>
              <a:ea typeface="Times New Roman" pitchFamily="18" charset="0"/>
              <a:cs typeface="HelveticaNeue ThinCond"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pPr>
            <a:endParaRPr lang="en-US" sz="800">
              <a:solidFill>
                <a:schemeClr val="accent1"/>
              </a:solidFill>
              <a:latin typeface="Sitka Heading" panose="02000505000000020004" pitchFamily="2" charset="0"/>
              <a:ea typeface="Times New Roman" pitchFamily="18" charset="0"/>
              <a:cs typeface="HelveticaNeue ThinCond"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pPr>
            <a:endParaRPr lang="en-US" sz="800">
              <a:solidFill>
                <a:schemeClr val="accent1"/>
              </a:solidFill>
              <a:latin typeface="Sitka Heading" panose="02000505000000020004" pitchFamily="2" charset="0"/>
              <a:ea typeface="Times New Roman" pitchFamily="18" charset="0"/>
              <a:cs typeface="HelveticaNeue ThinCond"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chemeClr val="accent1"/>
              </a:solidFill>
              <a:effectLst/>
              <a:latin typeface="Sitka Heading" panose="02000505000000020004" pitchFamily="2" charset="0"/>
              <a:cs typeface="Arial" pitchFamily="34" charset="0"/>
            </a:endParaRPr>
          </a:p>
        </p:txBody>
      </p:sp>
      <p:sp>
        <p:nvSpPr>
          <p:cNvPr id="11" name="TextBox 10"/>
          <p:cNvSpPr txBox="1"/>
          <p:nvPr/>
        </p:nvSpPr>
        <p:spPr>
          <a:xfrm>
            <a:off x="372199" y="5002420"/>
            <a:ext cx="4412201" cy="3713324"/>
          </a:xfrm>
          <a:prstGeom prst="rect">
            <a:avLst/>
          </a:prstGeom>
          <a:noFill/>
        </p:spPr>
        <p:txBody>
          <a:bodyPr wrap="square" rtlCol="0">
            <a:spAutoFit/>
          </a:bodyPr>
          <a:lstStyle/>
          <a:p>
            <a:pPr algn="just"/>
            <a:r>
              <a:rPr lang="en-GB" sz="950" dirty="0">
                <a:latin typeface="Sitka Banner" pitchFamily="2" charset="0"/>
              </a:rPr>
              <a:t>June 2026 saw market trends diverge as geopolitical tensions in the Middle East eased and expectations of further interest rate increases diminished. Investors shifted their attention towards corporate earnings rather than external events, on the assumption that the underlying geopolitical issues will ultimately be resolved. Although risks remain, oil markets have stabilised for the time being. Markets are also looking ahead to Kevin Warsh's appointment as Chair of the US Federal Reserve, with expectations that he will pursue disciplined monetary policy. This has temporarily weakened the so-called debasement trade, resulting in declines across gold, silver, and mining equities. The Fund had already reduced its exposure to the sector, and the recent sell-off has created attractive opportunities should expectations of a more hawkish Federal Reserve prove overly optimistic. Crude oil fell below US$70 per barrel, weighing on alternative energy stocks, while copper prices eased amid quieter summer trading. However, supply continues to lag demand, with stockpiling remaining widespread. Copper remains vital to power infrastructure, electrification, and artificial intelligence, supporting its favourable long-term outlook. Semiconductor and AI-related companies continued to perform well as investment in AI infrastructure gathered pace. The Fund increased its exposure to pharmaceuticals, a sector that appears undervalued relative to the wider market while offering resilient defensive growth. Investors should think of market volatility as offering opportunities, as periods of weakness tend to provide the foundation for long-term investment returns. The fund will continue on this pathway. </a:t>
            </a:r>
            <a:endParaRPr lang="de-DE" sz="950" dirty="0">
              <a:latin typeface="Sitka Banner" pitchFamily="2" charset="0"/>
            </a:endParaRPr>
          </a:p>
          <a:p>
            <a:pPr algn="just"/>
            <a:endParaRPr lang="de-DE" sz="950" dirty="0">
              <a:latin typeface="Sitka Banner" pitchFamily="2" charset="0"/>
            </a:endParaRPr>
          </a:p>
          <a:p>
            <a:pPr algn="just"/>
            <a:r>
              <a:rPr lang="en-GB" sz="950" dirty="0">
                <a:latin typeface="Sitka Banner" pitchFamily="2" charset="0"/>
              </a:rPr>
              <a:t> </a:t>
            </a:r>
            <a:endParaRPr lang="de-DE" sz="950" dirty="0">
              <a:latin typeface="Sitka Banner" pitchFamily="2" charset="0"/>
            </a:endParaRPr>
          </a:p>
          <a:p>
            <a:r>
              <a:rPr lang="en-GB" dirty="0"/>
              <a:t> </a:t>
            </a:r>
            <a:endParaRPr lang="de-DE" dirty="0"/>
          </a:p>
          <a:p>
            <a:pPr algn="just"/>
            <a:endParaRPr lang="de-DE" sz="830" dirty="0">
              <a:effectLst/>
              <a:latin typeface="Sitka Banner" panose="02000505000000020004" pitchFamily="2" charset="0"/>
              <a:ea typeface="Calibri" panose="020F0502020204030204" pitchFamily="34" charset="0"/>
            </a:endParaRPr>
          </a:p>
        </p:txBody>
      </p:sp>
      <p:sp>
        <p:nvSpPr>
          <p:cNvPr id="4" name="Rectangle 2"/>
          <p:cNvSpPr>
            <a:spLocks noChangeArrowheads="1"/>
          </p:cNvSpPr>
          <p:nvPr/>
        </p:nvSpPr>
        <p:spPr bwMode="auto">
          <a:xfrm>
            <a:off x="360000" y="4824000"/>
            <a:ext cx="1620000" cy="2616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rgbClr val="000000"/>
                </a:solidFill>
                <a:effectLst/>
                <a:latin typeface="Sitka Heading" panose="02000505000000020004" pitchFamily="2" charset="0"/>
                <a:ea typeface="Times New Roman" pitchFamily="18" charset="0"/>
                <a:cs typeface="Traditional Arabic" pitchFamily="18" charset="-78"/>
              </a:rPr>
              <a:t>Monthly Commentary</a:t>
            </a:r>
            <a:endParaRPr kumimoji="0" lang="en-US" sz="1100" b="1" i="0" u="none" strike="noStrike" cap="none" normalizeH="0" baseline="0">
              <a:ln>
                <a:noFill/>
              </a:ln>
              <a:solidFill>
                <a:schemeClr val="tx1"/>
              </a:solidFill>
              <a:effectLst/>
              <a:latin typeface="Sitka Heading" panose="02000505000000020004" pitchFamily="2" charset="0"/>
              <a:cs typeface="Traditional Arabic" pitchFamily="18" charset="-78"/>
            </a:endParaRPr>
          </a:p>
        </p:txBody>
      </p:sp>
      <p:sp>
        <p:nvSpPr>
          <p:cNvPr id="61" name="TextBox 60"/>
          <p:cNvSpPr txBox="1"/>
          <p:nvPr/>
        </p:nvSpPr>
        <p:spPr>
          <a:xfrm>
            <a:off x="5494201" y="9518525"/>
            <a:ext cx="1066800" cy="215444"/>
          </a:xfrm>
          <a:prstGeom prst="rect">
            <a:avLst/>
          </a:prstGeom>
          <a:noFill/>
        </p:spPr>
        <p:txBody>
          <a:bodyPr wrap="square" rtlCol="0">
            <a:spAutoFit/>
          </a:bodyPr>
          <a:lstStyle/>
          <a:p>
            <a:pPr algn="r"/>
            <a:r>
              <a:rPr lang="en-US" sz="800">
                <a:solidFill>
                  <a:schemeClr val="bg1">
                    <a:lumMod val="50000"/>
                  </a:schemeClr>
                </a:solidFill>
                <a:latin typeface="Sitka Heading" panose="02000505000000020004" pitchFamily="2" charset="0"/>
              </a:rPr>
              <a:t>PAGE ONE</a:t>
            </a:r>
            <a:endParaRPr lang="en-GB" sz="900">
              <a:solidFill>
                <a:schemeClr val="bg1">
                  <a:lumMod val="50000"/>
                </a:schemeClr>
              </a:solidFill>
              <a:latin typeface="Sitka Heading" panose="02000505000000020004" pitchFamily="2" charset="0"/>
            </a:endParaRPr>
          </a:p>
        </p:txBody>
      </p:sp>
      <p:sp>
        <p:nvSpPr>
          <p:cNvPr id="64" name="Rectangle 2"/>
          <p:cNvSpPr>
            <a:spLocks noChangeArrowheads="1"/>
          </p:cNvSpPr>
          <p:nvPr/>
        </p:nvSpPr>
        <p:spPr bwMode="auto">
          <a:xfrm>
            <a:off x="4762800" y="4824000"/>
            <a:ext cx="1949152" cy="2616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100" b="1">
                <a:solidFill>
                  <a:srgbClr val="000000"/>
                </a:solidFill>
                <a:latin typeface="Sitka Heading" panose="02000505000000020004" pitchFamily="2" charset="0"/>
                <a:cs typeface="Traditional Arabic" pitchFamily="18" charset="-78"/>
              </a:rPr>
              <a:t>General Information</a:t>
            </a:r>
            <a:endParaRPr kumimoji="0" lang="en-US" sz="1100" b="1" i="0" u="none" strike="noStrike" cap="none" normalizeH="0" baseline="0">
              <a:ln>
                <a:noFill/>
              </a:ln>
              <a:solidFill>
                <a:schemeClr val="tx1"/>
              </a:solidFill>
              <a:effectLst/>
              <a:latin typeface="Sitka Heading" panose="02000505000000020004" pitchFamily="2" charset="0"/>
              <a:cs typeface="Traditional Arabic" pitchFamily="18" charset="-78"/>
            </a:endParaRPr>
          </a:p>
        </p:txBody>
      </p:sp>
      <p:sp>
        <p:nvSpPr>
          <p:cNvPr id="65" name="TextBox 64"/>
          <p:cNvSpPr txBox="1"/>
          <p:nvPr/>
        </p:nvSpPr>
        <p:spPr>
          <a:xfrm>
            <a:off x="4762800" y="5029200"/>
            <a:ext cx="2033438" cy="553998"/>
          </a:xfrm>
          <a:prstGeom prst="rect">
            <a:avLst/>
          </a:prstGeom>
          <a:noFill/>
        </p:spPr>
        <p:txBody>
          <a:bodyPr wrap="square" rtlCol="0">
            <a:spAutoFit/>
          </a:bodyPr>
          <a:lstStyle/>
          <a:p>
            <a:r>
              <a:rPr lang="en-US" sz="1000" dirty="0">
                <a:latin typeface="Sitka Heading" panose="02000505000000020004" pitchFamily="2" charset="0"/>
              </a:rPr>
              <a:t>NAV* at 30.06.2026 ► 121.12</a:t>
            </a:r>
            <a:r>
              <a:rPr lang="de-DE" sz="1000" dirty="0">
                <a:latin typeface="Sitka Heading" panose="02000505000000020004" pitchFamily="2" charset="0"/>
              </a:rPr>
              <a:t> €</a:t>
            </a:r>
            <a:endParaRPr lang="en-GB" sz="1000" dirty="0">
              <a:latin typeface="Sitka Heading" panose="02000505000000020004" pitchFamily="2" charset="0"/>
            </a:endParaRPr>
          </a:p>
          <a:p>
            <a:r>
              <a:rPr lang="en-US" sz="1000" dirty="0">
                <a:latin typeface="Sitka Heading" panose="02000505000000020004" pitchFamily="2" charset="0"/>
              </a:rPr>
              <a:t>Management Fee**  ► 1.85% p.a. </a:t>
            </a:r>
            <a:endParaRPr lang="en-GB" sz="1000" dirty="0">
              <a:latin typeface="Sitka Heading" panose="02000505000000020004" pitchFamily="2" charset="0"/>
            </a:endParaRPr>
          </a:p>
          <a:p>
            <a:r>
              <a:rPr lang="en-US" sz="1000" dirty="0">
                <a:latin typeface="Sitka Heading" panose="02000505000000020004" pitchFamily="2" charset="0"/>
              </a:rPr>
              <a:t>Volume in Euros       ► 10.09 Mio </a:t>
            </a:r>
          </a:p>
        </p:txBody>
      </p:sp>
      <p:sp>
        <p:nvSpPr>
          <p:cNvPr id="51" name="TextBox 50"/>
          <p:cNvSpPr txBox="1"/>
          <p:nvPr/>
        </p:nvSpPr>
        <p:spPr>
          <a:xfrm>
            <a:off x="1389774" y="7980897"/>
            <a:ext cx="756001" cy="215444"/>
          </a:xfrm>
          <a:prstGeom prst="rect">
            <a:avLst/>
          </a:prstGeom>
          <a:noFill/>
        </p:spPr>
        <p:txBody>
          <a:bodyPr wrap="square" rtlCol="0">
            <a:spAutoFit/>
          </a:bodyPr>
          <a:lstStyle/>
          <a:p>
            <a:pPr algn="ctr"/>
            <a:r>
              <a:rPr lang="en-GB" sz="800" b="1" dirty="0">
                <a:solidFill>
                  <a:schemeClr val="accent1"/>
                </a:solidFill>
                <a:latin typeface="Calibri" panose="020F0502020204030204" pitchFamily="34" charset="0"/>
                <a:cs typeface="Calibri" panose="020F0502020204030204" pitchFamily="34" charset="0"/>
              </a:rPr>
              <a:t>June</a:t>
            </a:r>
          </a:p>
        </p:txBody>
      </p:sp>
      <p:sp>
        <p:nvSpPr>
          <p:cNvPr id="55" name="TextBox 54"/>
          <p:cNvSpPr txBox="1"/>
          <p:nvPr/>
        </p:nvSpPr>
        <p:spPr>
          <a:xfrm>
            <a:off x="2088000" y="7980897"/>
            <a:ext cx="576000" cy="215444"/>
          </a:xfrm>
          <a:prstGeom prst="rect">
            <a:avLst/>
          </a:prstGeom>
          <a:noFill/>
        </p:spPr>
        <p:txBody>
          <a:bodyPr wrap="square" rtlCol="0">
            <a:spAutoFit/>
          </a:bodyPr>
          <a:lstStyle/>
          <a:p>
            <a:pPr algn="ctr"/>
            <a:r>
              <a:rPr lang="en-US" sz="800" b="1">
                <a:solidFill>
                  <a:schemeClr val="accent1"/>
                </a:solidFill>
                <a:latin typeface="+mj-lt"/>
              </a:rPr>
              <a:t>YTD</a:t>
            </a:r>
            <a:endParaRPr lang="en-GB" sz="800" b="1">
              <a:solidFill>
                <a:schemeClr val="accent1"/>
              </a:solidFill>
              <a:latin typeface="+mj-lt"/>
            </a:endParaRPr>
          </a:p>
        </p:txBody>
      </p:sp>
      <p:sp>
        <p:nvSpPr>
          <p:cNvPr id="62" name="TextBox 61"/>
          <p:cNvSpPr txBox="1"/>
          <p:nvPr/>
        </p:nvSpPr>
        <p:spPr>
          <a:xfrm>
            <a:off x="2700000" y="7980897"/>
            <a:ext cx="612000" cy="215444"/>
          </a:xfrm>
          <a:prstGeom prst="rect">
            <a:avLst/>
          </a:prstGeom>
          <a:noFill/>
        </p:spPr>
        <p:txBody>
          <a:bodyPr wrap="square" rtlCol="0">
            <a:spAutoFit/>
          </a:bodyPr>
          <a:lstStyle/>
          <a:p>
            <a:pPr algn="ctr"/>
            <a:r>
              <a:rPr lang="en-US" sz="800" b="1">
                <a:solidFill>
                  <a:schemeClr val="accent1"/>
                </a:solidFill>
                <a:latin typeface="+mj-lt"/>
              </a:rPr>
              <a:t>1 Year</a:t>
            </a:r>
            <a:endParaRPr lang="en-GB" sz="800" b="1">
              <a:solidFill>
                <a:schemeClr val="accent1"/>
              </a:solidFill>
              <a:latin typeface="+mj-lt"/>
            </a:endParaRPr>
          </a:p>
        </p:txBody>
      </p:sp>
      <p:sp>
        <p:nvSpPr>
          <p:cNvPr id="63" name="TextBox 62"/>
          <p:cNvSpPr txBox="1"/>
          <p:nvPr/>
        </p:nvSpPr>
        <p:spPr>
          <a:xfrm>
            <a:off x="360856" y="8208000"/>
            <a:ext cx="792000" cy="215444"/>
          </a:xfrm>
          <a:prstGeom prst="rect">
            <a:avLst/>
          </a:prstGeom>
          <a:noFill/>
        </p:spPr>
        <p:txBody>
          <a:bodyPr wrap="square" rtlCol="0">
            <a:spAutoFit/>
          </a:bodyPr>
          <a:lstStyle/>
          <a:p>
            <a:r>
              <a:rPr lang="en-US" sz="800" b="1">
                <a:solidFill>
                  <a:schemeClr val="accent1"/>
                </a:solidFill>
                <a:latin typeface="+mj-lt"/>
              </a:rPr>
              <a:t>SUNARES</a:t>
            </a:r>
            <a:endParaRPr lang="en-GB" sz="900" b="1">
              <a:solidFill>
                <a:schemeClr val="accent1"/>
              </a:solidFill>
              <a:latin typeface="+mj-lt"/>
            </a:endParaRPr>
          </a:p>
        </p:txBody>
      </p:sp>
      <p:sp>
        <p:nvSpPr>
          <p:cNvPr id="67" name="TextBox 66"/>
          <p:cNvSpPr txBox="1"/>
          <p:nvPr/>
        </p:nvSpPr>
        <p:spPr>
          <a:xfrm>
            <a:off x="1483200" y="8208000"/>
            <a:ext cx="648000" cy="215444"/>
          </a:xfrm>
          <a:prstGeom prst="rect">
            <a:avLst/>
          </a:prstGeom>
          <a:noFill/>
        </p:spPr>
        <p:txBody>
          <a:bodyPr wrap="square" rtlCol="0">
            <a:spAutoFit/>
          </a:bodyPr>
          <a:lstStyle/>
          <a:p>
            <a:r>
              <a:rPr lang="en-US" sz="800" b="1" dirty="0">
                <a:solidFill>
                  <a:schemeClr val="accent1"/>
                </a:solidFill>
                <a:latin typeface="+mj-lt"/>
              </a:rPr>
              <a:t>-  6.94%</a:t>
            </a:r>
            <a:endParaRPr lang="en-GB" sz="900" b="1" dirty="0">
              <a:solidFill>
                <a:schemeClr val="accent1"/>
              </a:solidFill>
              <a:latin typeface="+mj-lt"/>
            </a:endParaRPr>
          </a:p>
        </p:txBody>
      </p:sp>
      <p:sp>
        <p:nvSpPr>
          <p:cNvPr id="68" name="TextBox 67"/>
          <p:cNvSpPr txBox="1"/>
          <p:nvPr/>
        </p:nvSpPr>
        <p:spPr>
          <a:xfrm>
            <a:off x="2087999" y="8208000"/>
            <a:ext cx="641655" cy="215444"/>
          </a:xfrm>
          <a:prstGeom prst="rect">
            <a:avLst/>
          </a:prstGeom>
          <a:noFill/>
        </p:spPr>
        <p:txBody>
          <a:bodyPr wrap="square" rtlCol="0">
            <a:spAutoFit/>
          </a:bodyPr>
          <a:lstStyle/>
          <a:p>
            <a:r>
              <a:rPr lang="en-US" sz="800" b="1" dirty="0">
                <a:solidFill>
                  <a:schemeClr val="accent1"/>
                </a:solidFill>
                <a:latin typeface="+mj-lt"/>
              </a:rPr>
              <a:t>+ 10.99%</a:t>
            </a:r>
            <a:endParaRPr lang="en-GB" sz="900" b="1" dirty="0">
              <a:solidFill>
                <a:schemeClr val="accent1"/>
              </a:solidFill>
              <a:latin typeface="+mj-lt"/>
            </a:endParaRPr>
          </a:p>
        </p:txBody>
      </p:sp>
      <p:sp>
        <p:nvSpPr>
          <p:cNvPr id="69" name="TextBox 68"/>
          <p:cNvSpPr txBox="1"/>
          <p:nvPr/>
        </p:nvSpPr>
        <p:spPr>
          <a:xfrm>
            <a:off x="2700000" y="8208000"/>
            <a:ext cx="612438" cy="215444"/>
          </a:xfrm>
          <a:prstGeom prst="rect">
            <a:avLst/>
          </a:prstGeom>
          <a:noFill/>
        </p:spPr>
        <p:txBody>
          <a:bodyPr wrap="square" rtlCol="0">
            <a:spAutoFit/>
          </a:bodyPr>
          <a:lstStyle/>
          <a:p>
            <a:r>
              <a:rPr lang="en-US" sz="800" b="1" dirty="0">
                <a:solidFill>
                  <a:schemeClr val="accent1"/>
                </a:solidFill>
                <a:latin typeface="+mj-lt"/>
              </a:rPr>
              <a:t>+ 89.75%</a:t>
            </a:r>
            <a:endParaRPr lang="en-GB" sz="900" b="1" dirty="0">
              <a:solidFill>
                <a:schemeClr val="accent1"/>
              </a:solidFill>
              <a:latin typeface="+mj-lt"/>
            </a:endParaRPr>
          </a:p>
        </p:txBody>
      </p:sp>
      <p:sp>
        <p:nvSpPr>
          <p:cNvPr id="70" name="TextBox 69"/>
          <p:cNvSpPr txBox="1"/>
          <p:nvPr/>
        </p:nvSpPr>
        <p:spPr>
          <a:xfrm>
            <a:off x="5328000" y="7980897"/>
            <a:ext cx="612000" cy="215444"/>
          </a:xfrm>
          <a:prstGeom prst="rect">
            <a:avLst/>
          </a:prstGeom>
          <a:noFill/>
        </p:spPr>
        <p:txBody>
          <a:bodyPr wrap="square" rtlCol="0">
            <a:spAutoFit/>
          </a:bodyPr>
          <a:lstStyle/>
          <a:p>
            <a:pPr algn="ctr"/>
            <a:r>
              <a:rPr lang="en-US" sz="800" b="1">
                <a:solidFill>
                  <a:schemeClr val="accent1"/>
                </a:solidFill>
                <a:latin typeface="+mj-lt"/>
              </a:rPr>
              <a:t>Start***</a:t>
            </a:r>
            <a:endParaRPr lang="en-GB" sz="800" b="1">
              <a:solidFill>
                <a:schemeClr val="accent1"/>
              </a:solidFill>
              <a:latin typeface="+mj-lt"/>
            </a:endParaRPr>
          </a:p>
        </p:txBody>
      </p:sp>
      <p:sp>
        <p:nvSpPr>
          <p:cNvPr id="71" name="TextBox 70"/>
          <p:cNvSpPr txBox="1"/>
          <p:nvPr/>
        </p:nvSpPr>
        <p:spPr>
          <a:xfrm>
            <a:off x="5328000" y="8208000"/>
            <a:ext cx="673200" cy="215444"/>
          </a:xfrm>
          <a:prstGeom prst="rect">
            <a:avLst/>
          </a:prstGeom>
          <a:noFill/>
        </p:spPr>
        <p:txBody>
          <a:bodyPr wrap="square" rtlCol="0">
            <a:spAutoFit/>
          </a:bodyPr>
          <a:lstStyle/>
          <a:p>
            <a:r>
              <a:rPr lang="en-US" sz="800" b="1" dirty="0">
                <a:solidFill>
                  <a:schemeClr val="accent1"/>
                </a:solidFill>
                <a:latin typeface="+mj-lt"/>
              </a:rPr>
              <a:t>+   21.17%</a:t>
            </a:r>
            <a:endParaRPr lang="en-GB" sz="900" b="1" dirty="0">
              <a:solidFill>
                <a:schemeClr val="accent1"/>
              </a:solidFill>
              <a:latin typeface="+mj-lt"/>
            </a:endParaRPr>
          </a:p>
        </p:txBody>
      </p:sp>
      <p:sp>
        <p:nvSpPr>
          <p:cNvPr id="72" name="TextBox 71"/>
          <p:cNvSpPr txBox="1"/>
          <p:nvPr/>
        </p:nvSpPr>
        <p:spPr>
          <a:xfrm>
            <a:off x="360857" y="8388000"/>
            <a:ext cx="1080000" cy="323165"/>
          </a:xfrm>
          <a:prstGeom prst="rect">
            <a:avLst/>
          </a:prstGeom>
          <a:noFill/>
        </p:spPr>
        <p:txBody>
          <a:bodyPr wrap="square" rtlCol="0" anchor="ctr">
            <a:spAutoFit/>
          </a:bodyPr>
          <a:lstStyle/>
          <a:p>
            <a:r>
              <a:rPr lang="en-US" sz="750">
                <a:solidFill>
                  <a:schemeClr val="accent1"/>
                </a:solidFill>
                <a:latin typeface="+mj-lt"/>
              </a:rPr>
              <a:t>S&amp;P Global Natural Resources Index</a:t>
            </a:r>
            <a:endParaRPr lang="en-GB" sz="750">
              <a:solidFill>
                <a:schemeClr val="accent1"/>
              </a:solidFill>
              <a:latin typeface="+mj-lt"/>
            </a:endParaRPr>
          </a:p>
        </p:txBody>
      </p:sp>
      <p:sp>
        <p:nvSpPr>
          <p:cNvPr id="73" name="TextBox 72"/>
          <p:cNvSpPr txBox="1"/>
          <p:nvPr/>
        </p:nvSpPr>
        <p:spPr>
          <a:xfrm>
            <a:off x="1483200" y="8442000"/>
            <a:ext cx="648000" cy="215444"/>
          </a:xfrm>
          <a:prstGeom prst="rect">
            <a:avLst/>
          </a:prstGeom>
          <a:noFill/>
        </p:spPr>
        <p:txBody>
          <a:bodyPr wrap="square" rtlCol="0" anchor="ctr" anchorCtr="0">
            <a:spAutoFit/>
          </a:bodyPr>
          <a:lstStyle/>
          <a:p>
            <a:r>
              <a:rPr lang="en-US" sz="800" dirty="0">
                <a:solidFill>
                  <a:schemeClr val="accent1"/>
                </a:solidFill>
                <a:latin typeface="+mj-lt"/>
              </a:rPr>
              <a:t>-  5.89%</a:t>
            </a:r>
            <a:endParaRPr lang="en-GB" sz="900" dirty="0">
              <a:solidFill>
                <a:schemeClr val="accent1"/>
              </a:solidFill>
              <a:latin typeface="+mj-lt"/>
            </a:endParaRPr>
          </a:p>
        </p:txBody>
      </p:sp>
      <p:sp>
        <p:nvSpPr>
          <p:cNvPr id="74" name="TextBox 73"/>
          <p:cNvSpPr txBox="1"/>
          <p:nvPr/>
        </p:nvSpPr>
        <p:spPr>
          <a:xfrm>
            <a:off x="2088000" y="8442278"/>
            <a:ext cx="628448" cy="215444"/>
          </a:xfrm>
          <a:prstGeom prst="rect">
            <a:avLst/>
          </a:prstGeom>
          <a:noFill/>
        </p:spPr>
        <p:txBody>
          <a:bodyPr wrap="square" rtlCol="0" anchor="ctr" anchorCtr="0">
            <a:spAutoFit/>
          </a:bodyPr>
          <a:lstStyle/>
          <a:p>
            <a:r>
              <a:rPr lang="en-US" sz="800" dirty="0">
                <a:solidFill>
                  <a:schemeClr val="accent1"/>
                </a:solidFill>
              </a:rPr>
              <a:t>+ 12.70%</a:t>
            </a:r>
            <a:endParaRPr lang="en-GB" sz="900" dirty="0">
              <a:solidFill>
                <a:schemeClr val="accent1"/>
              </a:solidFill>
            </a:endParaRPr>
          </a:p>
        </p:txBody>
      </p:sp>
      <p:sp>
        <p:nvSpPr>
          <p:cNvPr id="75" name="TextBox 74"/>
          <p:cNvSpPr txBox="1"/>
          <p:nvPr/>
        </p:nvSpPr>
        <p:spPr>
          <a:xfrm>
            <a:off x="2700000" y="8442278"/>
            <a:ext cx="612438" cy="215444"/>
          </a:xfrm>
          <a:prstGeom prst="rect">
            <a:avLst/>
          </a:prstGeom>
          <a:noFill/>
        </p:spPr>
        <p:txBody>
          <a:bodyPr wrap="square" rtlCol="0" anchor="ctr" anchorCtr="0">
            <a:spAutoFit/>
          </a:bodyPr>
          <a:lstStyle/>
          <a:p>
            <a:r>
              <a:rPr lang="en-US" sz="800" dirty="0">
                <a:solidFill>
                  <a:schemeClr val="accent1"/>
                </a:solidFill>
                <a:latin typeface="+mj-lt"/>
              </a:rPr>
              <a:t>+ 31.85%</a:t>
            </a:r>
            <a:endParaRPr lang="en-GB" sz="900" dirty="0">
              <a:solidFill>
                <a:schemeClr val="accent1"/>
              </a:solidFill>
              <a:latin typeface="+mj-lt"/>
            </a:endParaRPr>
          </a:p>
        </p:txBody>
      </p:sp>
      <p:sp>
        <p:nvSpPr>
          <p:cNvPr id="76" name="TextBox 75"/>
          <p:cNvSpPr txBox="1"/>
          <p:nvPr/>
        </p:nvSpPr>
        <p:spPr>
          <a:xfrm>
            <a:off x="5328000" y="8442278"/>
            <a:ext cx="673200" cy="215444"/>
          </a:xfrm>
          <a:prstGeom prst="rect">
            <a:avLst/>
          </a:prstGeom>
          <a:noFill/>
        </p:spPr>
        <p:txBody>
          <a:bodyPr wrap="square" rtlCol="0" anchor="ctr" anchorCtr="0">
            <a:spAutoFit/>
          </a:bodyPr>
          <a:lstStyle/>
          <a:p>
            <a:r>
              <a:rPr lang="en-US" sz="800" dirty="0">
                <a:solidFill>
                  <a:schemeClr val="accent1"/>
                </a:solidFill>
                <a:latin typeface="+mj-lt"/>
              </a:rPr>
              <a:t>+ 155.03%</a:t>
            </a:r>
            <a:endParaRPr lang="en-GB" sz="900" dirty="0">
              <a:solidFill>
                <a:schemeClr val="accent1"/>
              </a:solidFill>
              <a:latin typeface="+mj-lt"/>
            </a:endParaRPr>
          </a:p>
        </p:txBody>
      </p:sp>
      <p:sp>
        <p:nvSpPr>
          <p:cNvPr id="77" name="TextBox 76"/>
          <p:cNvSpPr txBox="1"/>
          <p:nvPr/>
        </p:nvSpPr>
        <p:spPr>
          <a:xfrm>
            <a:off x="360857" y="8676000"/>
            <a:ext cx="1364576" cy="221599"/>
          </a:xfrm>
          <a:prstGeom prst="rect">
            <a:avLst/>
          </a:prstGeom>
          <a:noFill/>
          <a:ln>
            <a:noFill/>
          </a:ln>
        </p:spPr>
        <p:txBody>
          <a:bodyPr wrap="square" rtlCol="0">
            <a:spAutoFit/>
          </a:bodyPr>
          <a:lstStyle/>
          <a:p>
            <a:pPr algn="just">
              <a:lnSpc>
                <a:spcPct val="120000"/>
              </a:lnSpc>
              <a:spcAft>
                <a:spcPts val="0"/>
              </a:spcAft>
            </a:pPr>
            <a:r>
              <a:rPr lang="en-US" sz="750">
                <a:solidFill>
                  <a:schemeClr val="accent1"/>
                </a:solidFill>
                <a:latin typeface="+mj-lt"/>
                <a:ea typeface="Times New Roman"/>
                <a:cs typeface="HelveticaNeue LightCond"/>
              </a:rPr>
              <a:t>MSCI World (price index)</a:t>
            </a:r>
            <a:endParaRPr lang="en-GB" sz="750">
              <a:solidFill>
                <a:schemeClr val="accent1"/>
              </a:solidFill>
              <a:latin typeface="+mj-lt"/>
              <a:ea typeface="Times New Roman"/>
            </a:endParaRPr>
          </a:p>
        </p:txBody>
      </p:sp>
      <p:sp>
        <p:nvSpPr>
          <p:cNvPr id="78" name="TextBox 77"/>
          <p:cNvSpPr txBox="1"/>
          <p:nvPr/>
        </p:nvSpPr>
        <p:spPr>
          <a:xfrm>
            <a:off x="1483200" y="8676000"/>
            <a:ext cx="576000" cy="215444"/>
          </a:xfrm>
          <a:prstGeom prst="rect">
            <a:avLst/>
          </a:prstGeom>
          <a:noFill/>
        </p:spPr>
        <p:txBody>
          <a:bodyPr wrap="square" rtlCol="0">
            <a:spAutoFit/>
          </a:bodyPr>
          <a:lstStyle/>
          <a:p>
            <a:r>
              <a:rPr lang="en-US" sz="800" dirty="0">
                <a:solidFill>
                  <a:schemeClr val="accent1"/>
                </a:solidFill>
                <a:latin typeface="+mj-lt"/>
              </a:rPr>
              <a:t>+  1.25%</a:t>
            </a:r>
            <a:endParaRPr lang="en-GB" sz="900" dirty="0">
              <a:solidFill>
                <a:schemeClr val="accent1"/>
              </a:solidFill>
              <a:latin typeface="+mj-lt"/>
            </a:endParaRPr>
          </a:p>
        </p:txBody>
      </p:sp>
      <p:sp>
        <p:nvSpPr>
          <p:cNvPr id="79" name="TextBox 78"/>
          <p:cNvSpPr txBox="1"/>
          <p:nvPr/>
        </p:nvSpPr>
        <p:spPr>
          <a:xfrm>
            <a:off x="2088000" y="8676000"/>
            <a:ext cx="576000" cy="215444"/>
          </a:xfrm>
          <a:prstGeom prst="rect">
            <a:avLst/>
          </a:prstGeom>
          <a:noFill/>
        </p:spPr>
        <p:txBody>
          <a:bodyPr wrap="square" rtlCol="0">
            <a:spAutoFit/>
          </a:bodyPr>
          <a:lstStyle/>
          <a:p>
            <a:r>
              <a:rPr lang="en-US" sz="800" dirty="0">
                <a:solidFill>
                  <a:schemeClr val="accent1"/>
                </a:solidFill>
                <a:latin typeface="+mj-lt"/>
              </a:rPr>
              <a:t>+ 11.89%</a:t>
            </a:r>
            <a:endParaRPr lang="en-GB" sz="900" dirty="0">
              <a:solidFill>
                <a:schemeClr val="accent1"/>
              </a:solidFill>
              <a:latin typeface="+mj-lt"/>
            </a:endParaRPr>
          </a:p>
        </p:txBody>
      </p:sp>
      <p:sp>
        <p:nvSpPr>
          <p:cNvPr id="80" name="TextBox 79"/>
          <p:cNvSpPr txBox="1"/>
          <p:nvPr/>
        </p:nvSpPr>
        <p:spPr>
          <a:xfrm>
            <a:off x="2700000" y="8676000"/>
            <a:ext cx="611998" cy="215444"/>
          </a:xfrm>
          <a:prstGeom prst="rect">
            <a:avLst/>
          </a:prstGeom>
          <a:noFill/>
        </p:spPr>
        <p:txBody>
          <a:bodyPr wrap="square" rtlCol="0">
            <a:spAutoFit/>
          </a:bodyPr>
          <a:lstStyle/>
          <a:p>
            <a:r>
              <a:rPr lang="en-US" sz="800" dirty="0">
                <a:solidFill>
                  <a:schemeClr val="accent1"/>
                </a:solidFill>
                <a:latin typeface="+mj-lt"/>
              </a:rPr>
              <a:t>+ 23.05%</a:t>
            </a:r>
            <a:endParaRPr lang="en-GB" sz="900" dirty="0">
              <a:solidFill>
                <a:schemeClr val="accent1"/>
              </a:solidFill>
              <a:latin typeface="+mj-lt"/>
            </a:endParaRPr>
          </a:p>
        </p:txBody>
      </p:sp>
      <p:sp>
        <p:nvSpPr>
          <p:cNvPr id="81" name="TextBox 80"/>
          <p:cNvSpPr txBox="1"/>
          <p:nvPr/>
        </p:nvSpPr>
        <p:spPr>
          <a:xfrm>
            <a:off x="5328000" y="8676000"/>
            <a:ext cx="612000" cy="215444"/>
          </a:xfrm>
          <a:prstGeom prst="rect">
            <a:avLst/>
          </a:prstGeom>
          <a:noFill/>
        </p:spPr>
        <p:txBody>
          <a:bodyPr wrap="square" rtlCol="0">
            <a:spAutoFit/>
          </a:bodyPr>
          <a:lstStyle/>
          <a:p>
            <a:pPr algn="ctr"/>
            <a:r>
              <a:rPr lang="en-US" sz="800" dirty="0">
                <a:solidFill>
                  <a:schemeClr val="accent1"/>
                </a:solidFill>
                <a:latin typeface="+mj-lt"/>
              </a:rPr>
              <a:t>+ 348.72%</a:t>
            </a:r>
            <a:endParaRPr lang="en-GB" sz="900" dirty="0">
              <a:solidFill>
                <a:schemeClr val="accent1"/>
              </a:solidFill>
              <a:latin typeface="+mj-lt"/>
            </a:endParaRPr>
          </a:p>
        </p:txBody>
      </p:sp>
      <p:cxnSp>
        <p:nvCxnSpPr>
          <p:cNvPr id="86" name="Straight Connector 85"/>
          <p:cNvCxnSpPr>
            <a:cxnSpLocks/>
          </p:cNvCxnSpPr>
          <p:nvPr/>
        </p:nvCxnSpPr>
        <p:spPr>
          <a:xfrm flipV="1">
            <a:off x="449955" y="8006400"/>
            <a:ext cx="5832000" cy="0"/>
          </a:xfrm>
          <a:prstGeom prst="line">
            <a:avLst/>
          </a:prstGeom>
          <a:ln w="3175">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V="1">
            <a:off x="449955" y="8164800"/>
            <a:ext cx="5832000" cy="0"/>
          </a:xfrm>
          <a:prstGeom prst="line">
            <a:avLst/>
          </a:prstGeom>
          <a:ln w="3175">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88" name="TextBox 87"/>
          <p:cNvSpPr txBox="1"/>
          <p:nvPr/>
        </p:nvSpPr>
        <p:spPr>
          <a:xfrm>
            <a:off x="340496" y="9144000"/>
            <a:ext cx="5957092" cy="677108"/>
          </a:xfrm>
          <a:prstGeom prst="rect">
            <a:avLst/>
          </a:prstGeom>
          <a:noFill/>
        </p:spPr>
        <p:txBody>
          <a:bodyPr wrap="square" rtlCol="0">
            <a:spAutoFit/>
          </a:bodyPr>
          <a:lstStyle/>
          <a:p>
            <a:r>
              <a:rPr kumimoji="0" lang="en-US" sz="800" b="0" i="0" u="none" strike="noStrike" cap="none" normalizeH="0" baseline="0" dirty="0">
                <a:ln>
                  <a:noFill/>
                </a:ln>
                <a:solidFill>
                  <a:schemeClr val="accent1"/>
                </a:solidFill>
                <a:effectLst/>
                <a:latin typeface="Sitka Heading" panose="02000505000000020004" pitchFamily="2" charset="0"/>
                <a:ea typeface="Times New Roman" pitchFamily="18" charset="0"/>
                <a:cs typeface="HelveticaNeue ThinCond" pitchFamily="34" charset="0"/>
              </a:rPr>
              <a:t>Past performance does not predict future </a:t>
            </a:r>
            <a:r>
              <a:rPr lang="en-US" sz="800" dirty="0">
                <a:solidFill>
                  <a:schemeClr val="accent1"/>
                </a:solidFill>
                <a:latin typeface="Sitka Heading" panose="02000505000000020004" pitchFamily="2" charset="0"/>
                <a:ea typeface="Times New Roman" pitchFamily="18" charset="0"/>
                <a:cs typeface="HelveticaNeue ThinCond" pitchFamily="34" charset="0"/>
              </a:rPr>
              <a:t>returns.         </a:t>
            </a:r>
            <a:r>
              <a:rPr lang="en-US" sz="900" dirty="0">
                <a:solidFill>
                  <a:schemeClr val="accent1"/>
                </a:solidFill>
                <a:latin typeface="Sitka Banner" panose="02000505000000020004" pitchFamily="2" charset="0"/>
              </a:rPr>
              <a:t>	                  </a:t>
            </a:r>
            <a:r>
              <a:rPr lang="de-DE" sz="900" dirty="0">
                <a:solidFill>
                  <a:schemeClr val="accent1"/>
                </a:solidFill>
                <a:latin typeface="Sitka Banner" panose="02000505000000020004" pitchFamily="2" charset="0"/>
              </a:rPr>
              <a:t>*</a:t>
            </a:r>
            <a:r>
              <a:rPr lang="en-US" sz="900" dirty="0">
                <a:solidFill>
                  <a:schemeClr val="accent1"/>
                </a:solidFill>
                <a:latin typeface="Sitka Banner" panose="02000505000000020004" pitchFamily="2" charset="0"/>
              </a:rPr>
              <a:t>**Issued on  4.3.2008 - € 99.96    </a:t>
            </a:r>
            <a:endParaRPr lang="en-GB" sz="900" dirty="0">
              <a:solidFill>
                <a:schemeClr val="accent1"/>
              </a:solidFill>
              <a:latin typeface="Sitka Banner" panose="02000505000000020004" pitchFamily="2" charset="0"/>
            </a:endParaRPr>
          </a:p>
          <a:p>
            <a:endParaRPr lang="en-US" sz="400" dirty="0">
              <a:solidFill>
                <a:schemeClr val="accent1"/>
              </a:solidFill>
              <a:latin typeface="Sitka Banner" panose="02000505000000020004" pitchFamily="2" charset="0"/>
            </a:endParaRPr>
          </a:p>
          <a:p>
            <a:r>
              <a:rPr lang="de-DE" sz="800" dirty="0">
                <a:solidFill>
                  <a:schemeClr val="accent1"/>
                </a:solidFill>
                <a:latin typeface="Sitka Banner" panose="02000505000000020004" pitchFamily="2" charset="0"/>
              </a:rPr>
              <a:t>*</a:t>
            </a:r>
            <a:r>
              <a:rPr lang="de-DE" sz="800" dirty="0" err="1">
                <a:solidFill>
                  <a:schemeClr val="accent1"/>
                </a:solidFill>
                <a:latin typeface="Sitka Banner" panose="02000505000000020004" pitchFamily="2" charset="0"/>
              </a:rPr>
              <a:t>Excluding</a:t>
            </a:r>
            <a:r>
              <a:rPr lang="de-DE" sz="800" dirty="0">
                <a:solidFill>
                  <a:schemeClr val="accent1"/>
                </a:solidFill>
                <a:latin typeface="Sitka Banner" panose="02000505000000020004" pitchFamily="2" charset="0"/>
              </a:rPr>
              <a:t> </a:t>
            </a:r>
            <a:r>
              <a:rPr lang="de-DE" sz="800" dirty="0" err="1">
                <a:solidFill>
                  <a:schemeClr val="accent1"/>
                </a:solidFill>
                <a:latin typeface="Sitka Banner" panose="02000505000000020004" pitchFamily="2" charset="0"/>
              </a:rPr>
              <a:t>comissions</a:t>
            </a:r>
            <a:endParaRPr lang="de-DE" sz="800" dirty="0">
              <a:solidFill>
                <a:schemeClr val="accent1"/>
              </a:solidFill>
              <a:latin typeface="Sitka Banner" panose="02000505000000020004" pitchFamily="2" charset="0"/>
            </a:endParaRPr>
          </a:p>
          <a:p>
            <a:r>
              <a:rPr lang="de-CH" sz="800" dirty="0">
                <a:solidFill>
                  <a:schemeClr val="accent1"/>
                </a:solidFill>
                <a:latin typeface="Sitka Banner" panose="02000505000000020004" pitchFamily="2" charset="0"/>
              </a:rPr>
              <a:t>**</a:t>
            </a:r>
            <a:r>
              <a:rPr lang="en-US" sz="800" dirty="0">
                <a:solidFill>
                  <a:schemeClr val="accent1"/>
                </a:solidFill>
                <a:latin typeface="Sitka Banner" panose="02000505000000020004" pitchFamily="2" charset="0"/>
              </a:rPr>
              <a:t>additional commissions of the client's bank could be imposed. These commissions and costs may be associated with the</a:t>
            </a:r>
          </a:p>
          <a:p>
            <a:r>
              <a:rPr lang="en-US" sz="800" dirty="0">
                <a:solidFill>
                  <a:schemeClr val="accent1"/>
                </a:solidFill>
                <a:latin typeface="Sitka Banner" panose="02000505000000020004" pitchFamily="2" charset="0"/>
              </a:rPr>
              <a:t> purchase, holding, conversion or sale of units or shares in the </a:t>
            </a:r>
            <a:r>
              <a:rPr lang="en-US" sz="800" dirty="0" err="1">
                <a:solidFill>
                  <a:schemeClr val="accent1"/>
                </a:solidFill>
                <a:latin typeface="Sitka Banner" panose="02000505000000020004" pitchFamily="2" charset="0"/>
              </a:rPr>
              <a:t>subfund</a:t>
            </a:r>
            <a:r>
              <a:rPr lang="en-US" sz="800" dirty="0">
                <a:solidFill>
                  <a:schemeClr val="accent1"/>
                </a:solidFill>
                <a:latin typeface="Sitka Banner" panose="02000505000000020004" pitchFamily="2" charset="0"/>
              </a:rPr>
              <a:t> and may reduce the return for investors.</a:t>
            </a:r>
            <a:endParaRPr lang="de-DE" sz="800" dirty="0">
              <a:solidFill>
                <a:schemeClr val="accent1"/>
              </a:solidFill>
              <a:latin typeface="Sitka Banner" panose="02000505000000020004" pitchFamily="2" charset="0"/>
            </a:endParaRPr>
          </a:p>
        </p:txBody>
      </p:sp>
      <p:sp>
        <p:nvSpPr>
          <p:cNvPr id="89" name="TextBox 88"/>
          <p:cNvSpPr txBox="1"/>
          <p:nvPr/>
        </p:nvSpPr>
        <p:spPr>
          <a:xfrm>
            <a:off x="360000" y="7981200"/>
            <a:ext cx="1224000" cy="215444"/>
          </a:xfrm>
          <a:prstGeom prst="rect">
            <a:avLst/>
          </a:prstGeom>
          <a:noFill/>
        </p:spPr>
        <p:txBody>
          <a:bodyPr wrap="square" rtlCol="0">
            <a:spAutoFit/>
          </a:bodyPr>
          <a:lstStyle/>
          <a:p>
            <a:r>
              <a:rPr lang="en-US" sz="800" b="1">
                <a:solidFill>
                  <a:schemeClr val="accent1"/>
                </a:solidFill>
                <a:latin typeface="+mj-lt"/>
              </a:rPr>
              <a:t>Performance in €</a:t>
            </a:r>
            <a:endParaRPr lang="en-GB" sz="800" b="1">
              <a:solidFill>
                <a:schemeClr val="accent1"/>
              </a:solidFill>
              <a:latin typeface="+mj-lt"/>
            </a:endParaRPr>
          </a:p>
        </p:txBody>
      </p:sp>
      <p:sp>
        <p:nvSpPr>
          <p:cNvPr id="91" name="TextBox 90"/>
          <p:cNvSpPr txBox="1"/>
          <p:nvPr/>
        </p:nvSpPr>
        <p:spPr>
          <a:xfrm>
            <a:off x="3996000" y="7981200"/>
            <a:ext cx="612000" cy="215444"/>
          </a:xfrm>
          <a:prstGeom prst="rect">
            <a:avLst/>
          </a:prstGeom>
          <a:noFill/>
        </p:spPr>
        <p:txBody>
          <a:bodyPr wrap="square" rtlCol="0">
            <a:spAutoFit/>
          </a:bodyPr>
          <a:lstStyle/>
          <a:p>
            <a:pPr algn="ctr"/>
            <a:r>
              <a:rPr lang="en-US" sz="800" b="1">
                <a:solidFill>
                  <a:schemeClr val="accent1"/>
                </a:solidFill>
                <a:latin typeface="+mj-lt"/>
              </a:rPr>
              <a:t>5 Years</a:t>
            </a:r>
            <a:endParaRPr lang="en-GB" sz="800" b="1">
              <a:solidFill>
                <a:schemeClr val="accent1"/>
              </a:solidFill>
              <a:latin typeface="+mj-lt"/>
            </a:endParaRPr>
          </a:p>
        </p:txBody>
      </p:sp>
      <p:sp>
        <p:nvSpPr>
          <p:cNvPr id="92" name="TextBox 91"/>
          <p:cNvSpPr txBox="1"/>
          <p:nvPr/>
        </p:nvSpPr>
        <p:spPr>
          <a:xfrm>
            <a:off x="3348000" y="8208000"/>
            <a:ext cx="612000" cy="215444"/>
          </a:xfrm>
          <a:prstGeom prst="rect">
            <a:avLst/>
          </a:prstGeom>
          <a:noFill/>
        </p:spPr>
        <p:txBody>
          <a:bodyPr wrap="square" rtlCol="0">
            <a:spAutoFit/>
          </a:bodyPr>
          <a:lstStyle/>
          <a:p>
            <a:r>
              <a:rPr lang="en-US" sz="800" b="1" dirty="0">
                <a:solidFill>
                  <a:schemeClr val="accent1"/>
                </a:solidFill>
                <a:latin typeface="+mj-lt"/>
              </a:rPr>
              <a:t>+ 52.03%</a:t>
            </a:r>
            <a:endParaRPr lang="en-GB" sz="900" b="1" dirty="0">
              <a:solidFill>
                <a:schemeClr val="accent1"/>
              </a:solidFill>
              <a:latin typeface="+mj-lt"/>
            </a:endParaRPr>
          </a:p>
        </p:txBody>
      </p:sp>
      <p:sp>
        <p:nvSpPr>
          <p:cNvPr id="93" name="TextBox 92"/>
          <p:cNvSpPr txBox="1"/>
          <p:nvPr/>
        </p:nvSpPr>
        <p:spPr>
          <a:xfrm>
            <a:off x="3347999" y="8442278"/>
            <a:ext cx="677657" cy="215444"/>
          </a:xfrm>
          <a:prstGeom prst="rect">
            <a:avLst/>
          </a:prstGeom>
          <a:noFill/>
        </p:spPr>
        <p:txBody>
          <a:bodyPr wrap="square" rtlCol="0" anchor="ctr" anchorCtr="0">
            <a:spAutoFit/>
          </a:bodyPr>
          <a:lstStyle/>
          <a:p>
            <a:r>
              <a:rPr lang="en-US" sz="800" dirty="0">
                <a:solidFill>
                  <a:schemeClr val="accent1"/>
                </a:solidFill>
                <a:latin typeface="+mj-lt"/>
              </a:rPr>
              <a:t>+ 33.73%</a:t>
            </a:r>
            <a:endParaRPr lang="en-GB" sz="900" dirty="0">
              <a:solidFill>
                <a:schemeClr val="accent1"/>
              </a:solidFill>
              <a:latin typeface="+mj-lt"/>
            </a:endParaRPr>
          </a:p>
        </p:txBody>
      </p:sp>
      <p:sp>
        <p:nvSpPr>
          <p:cNvPr id="94" name="TextBox 93"/>
          <p:cNvSpPr txBox="1"/>
          <p:nvPr/>
        </p:nvSpPr>
        <p:spPr>
          <a:xfrm>
            <a:off x="3347999" y="8676000"/>
            <a:ext cx="611999" cy="215444"/>
          </a:xfrm>
          <a:prstGeom prst="rect">
            <a:avLst/>
          </a:prstGeom>
          <a:noFill/>
        </p:spPr>
        <p:txBody>
          <a:bodyPr wrap="square" rtlCol="0">
            <a:spAutoFit/>
          </a:bodyPr>
          <a:lstStyle/>
          <a:p>
            <a:r>
              <a:rPr lang="en-US" sz="800" dirty="0">
                <a:solidFill>
                  <a:schemeClr val="accent1"/>
                </a:solidFill>
                <a:latin typeface="+mj-lt"/>
              </a:rPr>
              <a:t>+ 55.21%</a:t>
            </a:r>
            <a:endParaRPr lang="en-GB" sz="900" dirty="0">
              <a:solidFill>
                <a:schemeClr val="accent1"/>
              </a:solidFill>
              <a:latin typeface="+mj-lt"/>
            </a:endParaRPr>
          </a:p>
        </p:txBody>
      </p:sp>
      <p:sp>
        <p:nvSpPr>
          <p:cNvPr id="57" name="TextBox 56"/>
          <p:cNvSpPr txBox="1"/>
          <p:nvPr/>
        </p:nvSpPr>
        <p:spPr>
          <a:xfrm>
            <a:off x="4644000" y="7980897"/>
            <a:ext cx="612000" cy="215444"/>
          </a:xfrm>
          <a:prstGeom prst="rect">
            <a:avLst/>
          </a:prstGeom>
          <a:noFill/>
        </p:spPr>
        <p:txBody>
          <a:bodyPr wrap="square" rtlCol="0">
            <a:spAutoFit/>
          </a:bodyPr>
          <a:lstStyle/>
          <a:p>
            <a:pPr algn="ctr"/>
            <a:r>
              <a:rPr lang="en-GB" sz="800" b="1">
                <a:solidFill>
                  <a:schemeClr val="accent1"/>
                </a:solidFill>
                <a:latin typeface="+mj-lt"/>
              </a:rPr>
              <a:t>10 Years</a:t>
            </a:r>
          </a:p>
        </p:txBody>
      </p:sp>
      <p:sp>
        <p:nvSpPr>
          <p:cNvPr id="96" name="Rectangle 95"/>
          <p:cNvSpPr/>
          <p:nvPr/>
        </p:nvSpPr>
        <p:spPr>
          <a:xfrm>
            <a:off x="4644000" y="8208000"/>
            <a:ext cx="709200" cy="215444"/>
          </a:xfrm>
          <a:prstGeom prst="rect">
            <a:avLst/>
          </a:prstGeom>
        </p:spPr>
        <p:txBody>
          <a:bodyPr wrap="square">
            <a:spAutoFit/>
          </a:bodyPr>
          <a:lstStyle/>
          <a:p>
            <a:r>
              <a:rPr lang="en-US" sz="800" b="1" dirty="0">
                <a:solidFill>
                  <a:schemeClr val="accent1"/>
                </a:solidFill>
                <a:latin typeface="+mj-lt"/>
              </a:rPr>
              <a:t>+  94.41%</a:t>
            </a:r>
            <a:endParaRPr lang="en-GB" sz="800" b="1" dirty="0">
              <a:solidFill>
                <a:schemeClr val="accent1"/>
              </a:solidFill>
              <a:latin typeface="+mj-lt"/>
            </a:endParaRPr>
          </a:p>
        </p:txBody>
      </p:sp>
      <p:sp>
        <p:nvSpPr>
          <p:cNvPr id="97" name="Rectangle 96"/>
          <p:cNvSpPr/>
          <p:nvPr/>
        </p:nvSpPr>
        <p:spPr>
          <a:xfrm>
            <a:off x="-1179512" y="7689304"/>
            <a:ext cx="1008112" cy="369332"/>
          </a:xfrm>
          <a:prstGeom prst="rect">
            <a:avLst/>
          </a:prstGeom>
        </p:spPr>
        <p:txBody>
          <a:bodyPr wrap="square">
            <a:spAutoFit/>
          </a:bodyPr>
          <a:lstStyle/>
          <a:p>
            <a:r>
              <a:rPr lang="en-US">
                <a:solidFill>
                  <a:schemeClr val="accent1"/>
                </a:solidFill>
                <a:latin typeface="Helvetica CondensedBlack" pitchFamily="34" charset="0"/>
              </a:rPr>
              <a:t>  </a:t>
            </a:r>
            <a:endParaRPr lang="en-GB" sz="800">
              <a:solidFill>
                <a:schemeClr val="accent1"/>
              </a:solidFill>
              <a:latin typeface="Helvetica Condensed" pitchFamily="34" charset="0"/>
            </a:endParaRPr>
          </a:p>
        </p:txBody>
      </p:sp>
      <p:sp>
        <p:nvSpPr>
          <p:cNvPr id="98" name="Rectangle 97"/>
          <p:cNvSpPr/>
          <p:nvPr/>
        </p:nvSpPr>
        <p:spPr>
          <a:xfrm>
            <a:off x="4644000" y="8676000"/>
            <a:ext cx="684000" cy="215444"/>
          </a:xfrm>
          <a:prstGeom prst="rect">
            <a:avLst/>
          </a:prstGeom>
        </p:spPr>
        <p:txBody>
          <a:bodyPr wrap="square">
            <a:spAutoFit/>
          </a:bodyPr>
          <a:lstStyle/>
          <a:p>
            <a:r>
              <a:rPr lang="en-US" sz="800" dirty="0">
                <a:solidFill>
                  <a:schemeClr val="accent1"/>
                </a:solidFill>
                <a:latin typeface="+mj-lt"/>
              </a:rPr>
              <a:t>+ 183.62%    </a:t>
            </a:r>
            <a:endParaRPr lang="en-GB" sz="800" dirty="0">
              <a:latin typeface="+mj-lt"/>
            </a:endParaRPr>
          </a:p>
        </p:txBody>
      </p:sp>
      <p:sp>
        <p:nvSpPr>
          <p:cNvPr id="100" name="Rectangle 99"/>
          <p:cNvSpPr/>
          <p:nvPr/>
        </p:nvSpPr>
        <p:spPr>
          <a:xfrm>
            <a:off x="4644000" y="8442278"/>
            <a:ext cx="709200" cy="215444"/>
          </a:xfrm>
          <a:prstGeom prst="rect">
            <a:avLst/>
          </a:prstGeom>
        </p:spPr>
        <p:txBody>
          <a:bodyPr wrap="square" anchor="ctr" anchorCtr="0">
            <a:spAutoFit/>
          </a:bodyPr>
          <a:lstStyle/>
          <a:p>
            <a:r>
              <a:rPr lang="en-US" sz="800" dirty="0">
                <a:solidFill>
                  <a:schemeClr val="accent1"/>
                </a:solidFill>
                <a:latin typeface="+mj-lt"/>
              </a:rPr>
              <a:t>+ 160.88%</a:t>
            </a:r>
            <a:endParaRPr lang="en-GB" sz="800" dirty="0">
              <a:latin typeface="+mj-lt"/>
            </a:endParaRPr>
          </a:p>
        </p:txBody>
      </p:sp>
      <p:sp>
        <p:nvSpPr>
          <p:cNvPr id="56" name="Rectangle 1"/>
          <p:cNvSpPr>
            <a:spLocks noChangeArrowheads="1"/>
          </p:cNvSpPr>
          <p:nvPr/>
        </p:nvSpPr>
        <p:spPr bwMode="auto">
          <a:xfrm>
            <a:off x="3492000" y="2592000"/>
            <a:ext cx="3214800" cy="2616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kumimoji="0" lang="en-US" sz="1100" b="0" i="0" u="none" strike="noStrike" cap="none" normalizeH="0" baseline="0">
                <a:ln>
                  <a:noFill/>
                </a:ln>
                <a:solidFill>
                  <a:schemeClr val="accent1"/>
                </a:solidFill>
                <a:effectLst/>
                <a:latin typeface="Helvetica-Narrow" pitchFamily="34" charset="0"/>
                <a:ea typeface="Times New Roman" pitchFamily="18" charset="0"/>
                <a:cs typeface="HelveticaNeue Condensed" pitchFamily="34" charset="0"/>
              </a:rPr>
              <a:t> </a:t>
            </a:r>
            <a:r>
              <a:rPr kumimoji="0" lang="en-US" sz="1100" i="0" u="none" strike="noStrike" cap="none" normalizeH="0" baseline="0">
                <a:ln>
                  <a:noFill/>
                </a:ln>
                <a:effectLst/>
                <a:latin typeface="Sitka Heading" panose="02000505000000020004" pitchFamily="2" charset="0"/>
                <a:ea typeface="Times New Roman" pitchFamily="18" charset="0"/>
                <a:cs typeface="HelveticaNeue Condensed" pitchFamily="34" charset="0"/>
              </a:rPr>
              <a:t>Performance 5 years till date (net after costs)</a:t>
            </a:r>
            <a:endParaRPr lang="en-US" sz="1100">
              <a:latin typeface="Sitka Heading" panose="02000505000000020004" pitchFamily="2" charset="0"/>
              <a:cs typeface="Arial" pitchFamily="34" charset="0"/>
            </a:endParaRPr>
          </a:p>
        </p:txBody>
      </p:sp>
      <p:sp>
        <p:nvSpPr>
          <p:cNvPr id="105" name="Rechteck 104"/>
          <p:cNvSpPr/>
          <p:nvPr/>
        </p:nvSpPr>
        <p:spPr>
          <a:xfrm>
            <a:off x="5373216" y="1280592"/>
            <a:ext cx="1152128" cy="215444"/>
          </a:xfrm>
          <a:prstGeom prst="rect">
            <a:avLst/>
          </a:prstGeom>
        </p:spPr>
        <p:txBody>
          <a:bodyPr wrap="square">
            <a:spAutoFit/>
          </a:bodyPr>
          <a:lstStyle/>
          <a:p>
            <a:pPr lvl="0" algn="r" fontAlgn="base">
              <a:spcBef>
                <a:spcPct val="0"/>
              </a:spcBef>
              <a:spcAft>
                <a:spcPct val="0"/>
              </a:spcAft>
              <a:tabLst>
                <a:tab pos="549275" algn="l"/>
                <a:tab pos="1352550" algn="l"/>
                <a:tab pos="2084388" algn="l"/>
                <a:tab pos="2541588" algn="l"/>
                <a:tab pos="2998788" algn="l"/>
              </a:tabLst>
            </a:pPr>
            <a:endParaRPr lang="en-US" sz="800">
              <a:solidFill>
                <a:schemeClr val="bg1">
                  <a:lumMod val="95000"/>
                </a:schemeClr>
              </a:solidFill>
              <a:latin typeface="Trajan-Regular" pitchFamily="2" charset="0"/>
              <a:ea typeface="Times New Roman" pitchFamily="18" charset="0"/>
              <a:cs typeface="HelveticaNeue ThinCond" pitchFamily="34" charset="0"/>
            </a:endParaRPr>
          </a:p>
        </p:txBody>
      </p:sp>
      <p:sp>
        <p:nvSpPr>
          <p:cNvPr id="3" name="Rechteck 2"/>
          <p:cNvSpPr/>
          <p:nvPr/>
        </p:nvSpPr>
        <p:spPr>
          <a:xfrm>
            <a:off x="6565269" y="129600"/>
            <a:ext cx="184731" cy="276999"/>
          </a:xfrm>
          <a:prstGeom prst="rect">
            <a:avLst/>
          </a:prstGeom>
        </p:spPr>
        <p:txBody>
          <a:bodyPr wrap="none">
            <a:spAutoFit/>
          </a:bodyPr>
          <a:lstStyle/>
          <a:p>
            <a:pPr algn="r"/>
            <a:endParaRPr lang="de-DE" sz="1200"/>
          </a:p>
        </p:txBody>
      </p:sp>
      <p:graphicFrame>
        <p:nvGraphicFramePr>
          <p:cNvPr id="102" name="Diagramm 101"/>
          <p:cNvGraphicFramePr/>
          <p:nvPr>
            <p:extLst>
              <p:ext uri="{D42A27DB-BD31-4B8C-83A1-F6EECF244321}">
                <p14:modId xmlns:p14="http://schemas.microsoft.com/office/powerpoint/2010/main" val="618406274"/>
              </p:ext>
            </p:extLst>
          </p:nvPr>
        </p:nvGraphicFramePr>
        <p:xfrm>
          <a:off x="409048" y="2880000"/>
          <a:ext cx="3085200" cy="1836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2" name="Diagramm 111"/>
          <p:cNvGraphicFramePr/>
          <p:nvPr>
            <p:extLst>
              <p:ext uri="{D42A27DB-BD31-4B8C-83A1-F6EECF244321}">
                <p14:modId xmlns:p14="http://schemas.microsoft.com/office/powerpoint/2010/main" val="3782555938"/>
              </p:ext>
            </p:extLst>
          </p:nvPr>
        </p:nvGraphicFramePr>
        <p:xfrm>
          <a:off x="3646800" y="2880000"/>
          <a:ext cx="3085200" cy="1836000"/>
        </p:xfrm>
        <a:graphic>
          <a:graphicData uri="http://schemas.openxmlformats.org/drawingml/2006/chart">
            <c:chart xmlns:c="http://schemas.openxmlformats.org/drawingml/2006/chart" xmlns:r="http://schemas.openxmlformats.org/officeDocument/2006/relationships" r:id="rId4"/>
          </a:graphicData>
        </a:graphic>
      </p:graphicFrame>
      <p:sp>
        <p:nvSpPr>
          <p:cNvPr id="82" name="TextBox 76">
            <a:extLst>
              <a:ext uri="{FF2B5EF4-FFF2-40B4-BE49-F238E27FC236}">
                <a16:creationId xmlns:a16="http://schemas.microsoft.com/office/drawing/2014/main" id="{B0F91C81-C69C-4FA0-B7EC-477B16BF2C8F}"/>
              </a:ext>
            </a:extLst>
          </p:cNvPr>
          <p:cNvSpPr txBox="1"/>
          <p:nvPr/>
        </p:nvSpPr>
        <p:spPr>
          <a:xfrm>
            <a:off x="360856" y="8856000"/>
            <a:ext cx="1406919" cy="360099"/>
          </a:xfrm>
          <a:prstGeom prst="rect">
            <a:avLst/>
          </a:prstGeom>
          <a:noFill/>
          <a:ln>
            <a:noFill/>
          </a:ln>
        </p:spPr>
        <p:txBody>
          <a:bodyPr wrap="square" rtlCol="0" anchor="ctr">
            <a:spAutoFit/>
          </a:bodyPr>
          <a:lstStyle/>
          <a:p>
            <a:pPr algn="just">
              <a:lnSpc>
                <a:spcPct val="120000"/>
              </a:lnSpc>
              <a:spcAft>
                <a:spcPts val="0"/>
              </a:spcAft>
            </a:pPr>
            <a:r>
              <a:rPr lang="en-US" sz="750">
                <a:solidFill>
                  <a:schemeClr val="accent1"/>
                </a:solidFill>
                <a:latin typeface="+mj-lt"/>
                <a:ea typeface="Times New Roman"/>
                <a:cs typeface="HelveticaNeue LightCond"/>
              </a:rPr>
              <a:t>S&amp;P Dow Jones clean </a:t>
            </a:r>
          </a:p>
          <a:p>
            <a:pPr algn="just">
              <a:lnSpc>
                <a:spcPct val="120000"/>
              </a:lnSpc>
              <a:spcAft>
                <a:spcPts val="0"/>
              </a:spcAft>
            </a:pPr>
            <a:r>
              <a:rPr lang="en-US" sz="750">
                <a:solidFill>
                  <a:schemeClr val="accent1"/>
                </a:solidFill>
                <a:latin typeface="+mj-lt"/>
                <a:ea typeface="Times New Roman"/>
                <a:cs typeface="HelveticaNeue LightCond"/>
              </a:rPr>
              <a:t>energy index (price index) </a:t>
            </a:r>
            <a:endParaRPr lang="en-GB" sz="750">
              <a:solidFill>
                <a:schemeClr val="accent1"/>
              </a:solidFill>
              <a:latin typeface="+mj-lt"/>
              <a:ea typeface="Times New Roman"/>
            </a:endParaRPr>
          </a:p>
        </p:txBody>
      </p:sp>
      <p:sp>
        <p:nvSpPr>
          <p:cNvPr id="84" name="TextBox 77">
            <a:extLst>
              <a:ext uri="{FF2B5EF4-FFF2-40B4-BE49-F238E27FC236}">
                <a16:creationId xmlns:a16="http://schemas.microsoft.com/office/drawing/2014/main" id="{F087DF97-E1A0-43C8-9222-B7BC06F1BA18}"/>
              </a:ext>
            </a:extLst>
          </p:cNvPr>
          <p:cNvSpPr txBox="1"/>
          <p:nvPr/>
        </p:nvSpPr>
        <p:spPr>
          <a:xfrm>
            <a:off x="1483200" y="8910000"/>
            <a:ext cx="576000" cy="215444"/>
          </a:xfrm>
          <a:prstGeom prst="rect">
            <a:avLst/>
          </a:prstGeom>
          <a:noFill/>
        </p:spPr>
        <p:txBody>
          <a:bodyPr wrap="square" rtlCol="0" anchor="ctr">
            <a:spAutoFit/>
          </a:bodyPr>
          <a:lstStyle/>
          <a:p>
            <a:r>
              <a:rPr lang="en-US" sz="800" dirty="0">
                <a:solidFill>
                  <a:schemeClr val="accent1"/>
                </a:solidFill>
                <a:latin typeface="+mj-lt"/>
              </a:rPr>
              <a:t>- 10.71%</a:t>
            </a:r>
            <a:endParaRPr lang="en-GB" sz="900" dirty="0">
              <a:solidFill>
                <a:schemeClr val="accent1"/>
              </a:solidFill>
              <a:latin typeface="+mj-lt"/>
            </a:endParaRPr>
          </a:p>
        </p:txBody>
      </p:sp>
      <p:sp>
        <p:nvSpPr>
          <p:cNvPr id="85" name="TextBox 78">
            <a:extLst>
              <a:ext uri="{FF2B5EF4-FFF2-40B4-BE49-F238E27FC236}">
                <a16:creationId xmlns:a16="http://schemas.microsoft.com/office/drawing/2014/main" id="{59E88037-E1C9-4B1F-BE37-98F008AE3C9C}"/>
              </a:ext>
            </a:extLst>
          </p:cNvPr>
          <p:cNvSpPr txBox="1"/>
          <p:nvPr/>
        </p:nvSpPr>
        <p:spPr>
          <a:xfrm>
            <a:off x="2088000" y="8910000"/>
            <a:ext cx="576000" cy="215444"/>
          </a:xfrm>
          <a:prstGeom prst="rect">
            <a:avLst/>
          </a:prstGeom>
          <a:noFill/>
        </p:spPr>
        <p:txBody>
          <a:bodyPr wrap="square" rtlCol="0">
            <a:spAutoFit/>
          </a:bodyPr>
          <a:lstStyle/>
          <a:p>
            <a:r>
              <a:rPr lang="en-US" sz="800" dirty="0">
                <a:solidFill>
                  <a:schemeClr val="accent1"/>
                </a:solidFill>
                <a:latin typeface="+mj-lt"/>
              </a:rPr>
              <a:t>+ 28.35%</a:t>
            </a:r>
            <a:endParaRPr lang="en-GB" sz="900" dirty="0">
              <a:solidFill>
                <a:schemeClr val="accent1"/>
              </a:solidFill>
              <a:latin typeface="+mj-lt"/>
            </a:endParaRPr>
          </a:p>
        </p:txBody>
      </p:sp>
      <p:sp>
        <p:nvSpPr>
          <p:cNvPr id="90" name="TextBox 79">
            <a:extLst>
              <a:ext uri="{FF2B5EF4-FFF2-40B4-BE49-F238E27FC236}">
                <a16:creationId xmlns:a16="http://schemas.microsoft.com/office/drawing/2014/main" id="{568A8F9B-A80B-4D19-97E7-B725469408EE}"/>
              </a:ext>
            </a:extLst>
          </p:cNvPr>
          <p:cNvSpPr txBox="1"/>
          <p:nvPr/>
        </p:nvSpPr>
        <p:spPr>
          <a:xfrm>
            <a:off x="2700000" y="8910000"/>
            <a:ext cx="641654" cy="215444"/>
          </a:xfrm>
          <a:prstGeom prst="rect">
            <a:avLst/>
          </a:prstGeom>
          <a:noFill/>
        </p:spPr>
        <p:txBody>
          <a:bodyPr wrap="square" rtlCol="0">
            <a:spAutoFit/>
          </a:bodyPr>
          <a:lstStyle/>
          <a:p>
            <a:r>
              <a:rPr lang="en-US" sz="800" dirty="0">
                <a:solidFill>
                  <a:schemeClr val="accent1"/>
                </a:solidFill>
                <a:latin typeface="+mj-lt"/>
              </a:rPr>
              <a:t>+ 61.64%</a:t>
            </a:r>
            <a:endParaRPr lang="en-GB" sz="900" dirty="0">
              <a:solidFill>
                <a:schemeClr val="accent1"/>
              </a:solidFill>
              <a:latin typeface="+mj-lt"/>
            </a:endParaRPr>
          </a:p>
        </p:txBody>
      </p:sp>
      <p:sp>
        <p:nvSpPr>
          <p:cNvPr id="95" name="TextBox 93">
            <a:extLst>
              <a:ext uri="{FF2B5EF4-FFF2-40B4-BE49-F238E27FC236}">
                <a16:creationId xmlns:a16="http://schemas.microsoft.com/office/drawing/2014/main" id="{670AA386-62ED-4F83-B618-360C8D510C86}"/>
              </a:ext>
            </a:extLst>
          </p:cNvPr>
          <p:cNvSpPr txBox="1"/>
          <p:nvPr/>
        </p:nvSpPr>
        <p:spPr>
          <a:xfrm>
            <a:off x="3312000" y="8910000"/>
            <a:ext cx="713656" cy="215444"/>
          </a:xfrm>
          <a:prstGeom prst="rect">
            <a:avLst/>
          </a:prstGeom>
          <a:noFill/>
        </p:spPr>
        <p:txBody>
          <a:bodyPr wrap="square" rtlCol="0">
            <a:spAutoFit/>
          </a:bodyPr>
          <a:lstStyle/>
          <a:p>
            <a:r>
              <a:rPr lang="en-US" sz="800" dirty="0">
                <a:solidFill>
                  <a:schemeClr val="accent1"/>
                </a:solidFill>
                <a:latin typeface="+mj-lt"/>
              </a:rPr>
              <a:t>  +   6.85%</a:t>
            </a:r>
            <a:endParaRPr lang="en-GB" sz="900" dirty="0">
              <a:solidFill>
                <a:schemeClr val="accent1"/>
              </a:solidFill>
              <a:latin typeface="+mj-lt"/>
            </a:endParaRPr>
          </a:p>
        </p:txBody>
      </p:sp>
      <p:sp>
        <p:nvSpPr>
          <p:cNvPr id="99" name="Rectangle 97">
            <a:extLst>
              <a:ext uri="{FF2B5EF4-FFF2-40B4-BE49-F238E27FC236}">
                <a16:creationId xmlns:a16="http://schemas.microsoft.com/office/drawing/2014/main" id="{E29BB283-F22E-4EF7-B089-8E5321075A8A}"/>
              </a:ext>
            </a:extLst>
          </p:cNvPr>
          <p:cNvSpPr/>
          <p:nvPr/>
        </p:nvSpPr>
        <p:spPr>
          <a:xfrm>
            <a:off x="4644000" y="8910000"/>
            <a:ext cx="684000" cy="215444"/>
          </a:xfrm>
          <a:prstGeom prst="rect">
            <a:avLst/>
          </a:prstGeom>
        </p:spPr>
        <p:txBody>
          <a:bodyPr wrap="square">
            <a:spAutoFit/>
          </a:bodyPr>
          <a:lstStyle/>
          <a:p>
            <a:r>
              <a:rPr lang="en-US" sz="800" dirty="0">
                <a:solidFill>
                  <a:schemeClr val="accent1"/>
                </a:solidFill>
                <a:latin typeface="+mj-lt"/>
              </a:rPr>
              <a:t>+ 127.60%</a:t>
            </a:r>
            <a:endParaRPr lang="en-GB" sz="800" dirty="0">
              <a:latin typeface="+mj-lt"/>
            </a:endParaRPr>
          </a:p>
        </p:txBody>
      </p:sp>
      <p:sp>
        <p:nvSpPr>
          <p:cNvPr id="107" name="TextBox 80">
            <a:extLst>
              <a:ext uri="{FF2B5EF4-FFF2-40B4-BE49-F238E27FC236}">
                <a16:creationId xmlns:a16="http://schemas.microsoft.com/office/drawing/2014/main" id="{CA13DEA9-C1CA-43E8-B019-C7085C8EC55F}"/>
              </a:ext>
            </a:extLst>
          </p:cNvPr>
          <p:cNvSpPr txBox="1"/>
          <p:nvPr/>
        </p:nvSpPr>
        <p:spPr>
          <a:xfrm>
            <a:off x="5328000" y="8910000"/>
            <a:ext cx="612000" cy="215444"/>
          </a:xfrm>
          <a:prstGeom prst="rect">
            <a:avLst/>
          </a:prstGeom>
          <a:noFill/>
        </p:spPr>
        <p:txBody>
          <a:bodyPr wrap="square" rtlCol="0">
            <a:spAutoFit/>
          </a:bodyPr>
          <a:lstStyle/>
          <a:p>
            <a:pPr algn="ctr"/>
            <a:r>
              <a:rPr lang="en-US" sz="800" dirty="0">
                <a:solidFill>
                  <a:schemeClr val="accent1"/>
                </a:solidFill>
                <a:latin typeface="+mj-lt"/>
              </a:rPr>
              <a:t>-    40.98%</a:t>
            </a:r>
            <a:endParaRPr lang="en-GB" sz="900" dirty="0">
              <a:solidFill>
                <a:schemeClr val="accent1"/>
              </a:solidFill>
              <a:latin typeface="+mj-lt"/>
            </a:endParaRPr>
          </a:p>
        </p:txBody>
      </p:sp>
      <p:sp>
        <p:nvSpPr>
          <p:cNvPr id="66" name="TextBox 90">
            <a:extLst>
              <a:ext uri="{FF2B5EF4-FFF2-40B4-BE49-F238E27FC236}">
                <a16:creationId xmlns:a16="http://schemas.microsoft.com/office/drawing/2014/main" id="{DA4FD28B-6215-4BA8-8DCA-CA282B027071}"/>
              </a:ext>
            </a:extLst>
          </p:cNvPr>
          <p:cNvSpPr txBox="1"/>
          <p:nvPr/>
        </p:nvSpPr>
        <p:spPr>
          <a:xfrm>
            <a:off x="3312438" y="7981200"/>
            <a:ext cx="612000" cy="215444"/>
          </a:xfrm>
          <a:prstGeom prst="rect">
            <a:avLst/>
          </a:prstGeom>
          <a:noFill/>
        </p:spPr>
        <p:txBody>
          <a:bodyPr wrap="square" rtlCol="0">
            <a:spAutoFit/>
          </a:bodyPr>
          <a:lstStyle/>
          <a:p>
            <a:pPr algn="ctr"/>
            <a:r>
              <a:rPr lang="en-US" sz="800" b="1">
                <a:solidFill>
                  <a:schemeClr val="accent1"/>
                </a:solidFill>
                <a:latin typeface="+mj-lt"/>
              </a:rPr>
              <a:t>3 Years</a:t>
            </a:r>
            <a:endParaRPr lang="en-GB" sz="800" b="1">
              <a:solidFill>
                <a:schemeClr val="accent1"/>
              </a:solidFill>
              <a:latin typeface="+mj-lt"/>
            </a:endParaRPr>
          </a:p>
        </p:txBody>
      </p:sp>
      <p:sp>
        <p:nvSpPr>
          <p:cNvPr id="108" name="TextBox 91">
            <a:extLst>
              <a:ext uri="{FF2B5EF4-FFF2-40B4-BE49-F238E27FC236}">
                <a16:creationId xmlns:a16="http://schemas.microsoft.com/office/drawing/2014/main" id="{6FBA9EDF-8D46-4EA8-9606-D50A65490788}"/>
              </a:ext>
            </a:extLst>
          </p:cNvPr>
          <p:cNvSpPr txBox="1"/>
          <p:nvPr/>
        </p:nvSpPr>
        <p:spPr>
          <a:xfrm>
            <a:off x="3996000" y="8208000"/>
            <a:ext cx="677656" cy="215444"/>
          </a:xfrm>
          <a:prstGeom prst="rect">
            <a:avLst/>
          </a:prstGeom>
          <a:noFill/>
        </p:spPr>
        <p:txBody>
          <a:bodyPr wrap="square" rtlCol="0">
            <a:spAutoFit/>
          </a:bodyPr>
          <a:lstStyle/>
          <a:p>
            <a:r>
              <a:rPr lang="en-US" sz="800" b="1" dirty="0">
                <a:solidFill>
                  <a:schemeClr val="accent1"/>
                </a:solidFill>
                <a:latin typeface="+mj-lt"/>
              </a:rPr>
              <a:t>+ 21.08%</a:t>
            </a:r>
            <a:endParaRPr lang="en-GB" sz="900" b="1" dirty="0">
              <a:solidFill>
                <a:schemeClr val="accent1"/>
              </a:solidFill>
              <a:latin typeface="+mj-lt"/>
            </a:endParaRPr>
          </a:p>
        </p:txBody>
      </p:sp>
      <p:sp>
        <p:nvSpPr>
          <p:cNvPr id="109" name="TextBox 92">
            <a:extLst>
              <a:ext uri="{FF2B5EF4-FFF2-40B4-BE49-F238E27FC236}">
                <a16:creationId xmlns:a16="http://schemas.microsoft.com/office/drawing/2014/main" id="{55A9C4AD-55AC-422D-BFA1-885F3ED80306}"/>
              </a:ext>
            </a:extLst>
          </p:cNvPr>
          <p:cNvSpPr txBox="1"/>
          <p:nvPr/>
        </p:nvSpPr>
        <p:spPr>
          <a:xfrm>
            <a:off x="3996000" y="8442000"/>
            <a:ext cx="641654" cy="215444"/>
          </a:xfrm>
          <a:prstGeom prst="rect">
            <a:avLst/>
          </a:prstGeom>
          <a:noFill/>
        </p:spPr>
        <p:txBody>
          <a:bodyPr wrap="square" rtlCol="0" anchor="ctr" anchorCtr="0">
            <a:spAutoFit/>
          </a:bodyPr>
          <a:lstStyle/>
          <a:p>
            <a:r>
              <a:rPr lang="en-US" sz="800" dirty="0">
                <a:solidFill>
                  <a:schemeClr val="accent1"/>
                </a:solidFill>
                <a:latin typeface="+mj-lt"/>
              </a:rPr>
              <a:t>+ 62.18%</a:t>
            </a:r>
            <a:endParaRPr lang="en-GB" sz="900" dirty="0">
              <a:solidFill>
                <a:schemeClr val="accent1"/>
              </a:solidFill>
              <a:latin typeface="+mj-lt"/>
            </a:endParaRPr>
          </a:p>
        </p:txBody>
      </p:sp>
      <p:sp>
        <p:nvSpPr>
          <p:cNvPr id="110" name="TextBox 93">
            <a:extLst>
              <a:ext uri="{FF2B5EF4-FFF2-40B4-BE49-F238E27FC236}">
                <a16:creationId xmlns:a16="http://schemas.microsoft.com/office/drawing/2014/main" id="{BD335315-26B5-40B9-AE3A-2ED338BE099C}"/>
              </a:ext>
            </a:extLst>
          </p:cNvPr>
          <p:cNvSpPr txBox="1"/>
          <p:nvPr/>
        </p:nvSpPr>
        <p:spPr>
          <a:xfrm>
            <a:off x="3995999" y="8676000"/>
            <a:ext cx="677657" cy="215444"/>
          </a:xfrm>
          <a:prstGeom prst="rect">
            <a:avLst/>
          </a:prstGeom>
          <a:noFill/>
        </p:spPr>
        <p:txBody>
          <a:bodyPr wrap="square" rtlCol="0">
            <a:spAutoFit/>
          </a:bodyPr>
          <a:lstStyle/>
          <a:p>
            <a:r>
              <a:rPr lang="en-US" sz="800" dirty="0">
                <a:solidFill>
                  <a:schemeClr val="accent1"/>
                </a:solidFill>
                <a:latin typeface="+mj-lt"/>
              </a:rPr>
              <a:t>+ 65.89%</a:t>
            </a:r>
            <a:endParaRPr lang="en-GB" sz="900" dirty="0">
              <a:solidFill>
                <a:schemeClr val="accent1"/>
              </a:solidFill>
              <a:latin typeface="+mj-lt"/>
            </a:endParaRPr>
          </a:p>
        </p:txBody>
      </p:sp>
      <p:sp>
        <p:nvSpPr>
          <p:cNvPr id="111" name="TextBox 93">
            <a:extLst>
              <a:ext uri="{FF2B5EF4-FFF2-40B4-BE49-F238E27FC236}">
                <a16:creationId xmlns:a16="http://schemas.microsoft.com/office/drawing/2014/main" id="{BE485CF2-C65D-4BA0-9933-A694B28D0E4A}"/>
              </a:ext>
            </a:extLst>
          </p:cNvPr>
          <p:cNvSpPr txBox="1"/>
          <p:nvPr/>
        </p:nvSpPr>
        <p:spPr>
          <a:xfrm>
            <a:off x="3996000" y="8910364"/>
            <a:ext cx="612000" cy="215444"/>
          </a:xfrm>
          <a:prstGeom prst="rect">
            <a:avLst/>
          </a:prstGeom>
          <a:noFill/>
        </p:spPr>
        <p:txBody>
          <a:bodyPr wrap="square" rtlCol="0">
            <a:spAutoFit/>
          </a:bodyPr>
          <a:lstStyle/>
          <a:p>
            <a:r>
              <a:rPr lang="en-US" sz="800" dirty="0">
                <a:solidFill>
                  <a:schemeClr val="accent1"/>
                </a:solidFill>
                <a:latin typeface="+mj-lt"/>
              </a:rPr>
              <a:t>-    8.97%</a:t>
            </a:r>
            <a:endParaRPr lang="en-GB" sz="900" dirty="0">
              <a:solidFill>
                <a:schemeClr val="accent1"/>
              </a:solidFill>
              <a:latin typeface="+mj-lt"/>
            </a:endParaRPr>
          </a:p>
        </p:txBody>
      </p:sp>
      <p:pic>
        <p:nvPicPr>
          <p:cNvPr id="113" name="Picture 2">
            <a:extLst>
              <a:ext uri="{FF2B5EF4-FFF2-40B4-BE49-F238E27FC236}">
                <a16:creationId xmlns:a16="http://schemas.microsoft.com/office/drawing/2014/main" id="{1AD2247D-CD3D-4F56-8F52-A2AC175670B0}"/>
              </a:ext>
            </a:extLst>
          </p:cNvPr>
          <p:cNvPicPr>
            <a:picLocks noChangeAspect="1" noChangeArrowheads="1"/>
          </p:cNvPicPr>
          <p:nvPr/>
        </p:nvPicPr>
        <p:blipFill>
          <a:blip r:embed="rId5" cstate="print"/>
          <a:srcRect/>
          <a:stretch>
            <a:fillRect/>
          </a:stretch>
        </p:blipFill>
        <p:spPr bwMode="auto">
          <a:xfrm>
            <a:off x="4844584" y="5583198"/>
            <a:ext cx="1308566" cy="1961426"/>
          </a:xfrm>
          <a:prstGeom prst="rect">
            <a:avLst/>
          </a:prstGeom>
          <a:noFill/>
          <a:ln w="9525">
            <a:noFill/>
            <a:miter lim="800000"/>
            <a:headEnd/>
            <a:tailEnd/>
          </a:ln>
          <a:effectLst/>
        </p:spPr>
      </p:pic>
      <p:sp>
        <p:nvSpPr>
          <p:cNvPr id="8" name="Textfeld 7">
            <a:extLst>
              <a:ext uri="{FF2B5EF4-FFF2-40B4-BE49-F238E27FC236}">
                <a16:creationId xmlns:a16="http://schemas.microsoft.com/office/drawing/2014/main" id="{9951348B-CE57-DCB6-5A25-4B8CFDC10523}"/>
              </a:ext>
            </a:extLst>
          </p:cNvPr>
          <p:cNvSpPr txBox="1"/>
          <p:nvPr/>
        </p:nvSpPr>
        <p:spPr>
          <a:xfrm>
            <a:off x="5353200" y="129600"/>
            <a:ext cx="1396800" cy="276999"/>
          </a:xfrm>
          <a:prstGeom prst="rect">
            <a:avLst/>
          </a:prstGeom>
          <a:noFill/>
        </p:spPr>
        <p:txBody>
          <a:bodyPr wrap="square">
            <a:spAutoFit/>
          </a:bodyPr>
          <a:lstStyle/>
          <a:p>
            <a:pPr algn="r"/>
            <a:r>
              <a:rPr lang="en-US" sz="1200">
                <a:solidFill>
                  <a:schemeClr val="bg1">
                    <a:lumMod val="95000"/>
                  </a:schemeClr>
                </a:solidFill>
                <a:latin typeface="Sitka Heading" panose="02000505000000020004" pitchFamily="2" charset="0"/>
                <a:ea typeface="Times New Roman" pitchFamily="18" charset="0"/>
                <a:cs typeface="HelveticaNeue ThinCond" pitchFamily="34" charset="0"/>
              </a:rPr>
              <a:t>Monthly Factsheet</a:t>
            </a:r>
            <a:endParaRPr lang="de-DE" sz="1200"/>
          </a:p>
        </p:txBody>
      </p:sp>
      <p:sp>
        <p:nvSpPr>
          <p:cNvPr id="20" name="Textfeld 19">
            <a:extLst>
              <a:ext uri="{FF2B5EF4-FFF2-40B4-BE49-F238E27FC236}">
                <a16:creationId xmlns:a16="http://schemas.microsoft.com/office/drawing/2014/main" id="{4E0FACD2-3906-3B7C-1F08-5D271FEA5594}"/>
              </a:ext>
            </a:extLst>
          </p:cNvPr>
          <p:cNvSpPr txBox="1"/>
          <p:nvPr/>
        </p:nvSpPr>
        <p:spPr>
          <a:xfrm>
            <a:off x="4917600" y="302400"/>
            <a:ext cx="1814400" cy="430887"/>
          </a:xfrm>
          <a:prstGeom prst="rect">
            <a:avLst/>
          </a:prstGeom>
          <a:noFill/>
        </p:spPr>
        <p:txBody>
          <a:bodyPr wrap="square">
            <a:spAutoFit/>
          </a:bodyPr>
          <a:lstStyle/>
          <a:p>
            <a:pPr algn="r"/>
            <a:r>
              <a:rPr lang="en-US" sz="1100">
                <a:solidFill>
                  <a:schemeClr val="bg1">
                    <a:lumMod val="95000"/>
                  </a:schemeClr>
                </a:solidFill>
                <a:latin typeface="Sitka Heading" panose="02000505000000020004" pitchFamily="2" charset="0"/>
                <a:ea typeface="Times New Roman" pitchFamily="18" charset="0"/>
                <a:cs typeface="HelveticaNeue ThinCond" pitchFamily="34" charset="0"/>
              </a:rPr>
              <a:t>April 2025</a:t>
            </a:r>
          </a:p>
          <a:p>
            <a:pPr algn="r" fontAlgn="base">
              <a:spcBef>
                <a:spcPct val="0"/>
              </a:spcBef>
              <a:spcAft>
                <a:spcPct val="0"/>
              </a:spcAft>
              <a:tabLst>
                <a:tab pos="549275" algn="l"/>
                <a:tab pos="1352550" algn="l"/>
                <a:tab pos="2084388" algn="l"/>
                <a:tab pos="2541588" algn="l"/>
                <a:tab pos="2998788" algn="l"/>
              </a:tabLst>
            </a:pPr>
            <a:r>
              <a:rPr lang="en-US" sz="1100">
                <a:solidFill>
                  <a:schemeClr val="bg1">
                    <a:lumMod val="95000"/>
                  </a:schemeClr>
                </a:solidFill>
                <a:latin typeface="Sitka Heading" panose="02000505000000020004" pitchFamily="2" charset="0"/>
                <a:ea typeface="Times New Roman" pitchFamily="18" charset="0"/>
                <a:cs typeface="HelveticaNeue ThinCond" pitchFamily="34" charset="0"/>
              </a:rPr>
              <a:t>Marketing Communication</a:t>
            </a:r>
          </a:p>
        </p:txBody>
      </p:sp>
      <p:pic>
        <p:nvPicPr>
          <p:cNvPr id="6" name="Picture 2">
            <a:extLst>
              <a:ext uri="{FF2B5EF4-FFF2-40B4-BE49-F238E27FC236}">
                <a16:creationId xmlns:a16="http://schemas.microsoft.com/office/drawing/2014/main" id="{5BD786F8-D058-D8FE-5021-71FD5B8F05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6944488" cy="2131176"/>
          </a:xfrm>
          <a:prstGeom prst="rect">
            <a:avLst/>
          </a:prstGeom>
          <a:noFill/>
          <a:extLst>
            <a:ext uri="{909E8E84-426E-40DD-AFC4-6F175D3DCCD1}">
              <a14:hiddenFill xmlns:a14="http://schemas.microsoft.com/office/drawing/2010/main">
                <a:solidFill>
                  <a:srgbClr val="FFFFFF"/>
                </a:solidFill>
              </a14:hiddenFill>
            </a:ext>
          </a:extLst>
        </p:spPr>
      </p:pic>
      <p:pic>
        <p:nvPicPr>
          <p:cNvPr id="7" name="Grafik 6">
            <a:extLst>
              <a:ext uri="{FF2B5EF4-FFF2-40B4-BE49-F238E27FC236}">
                <a16:creationId xmlns:a16="http://schemas.microsoft.com/office/drawing/2014/main" id="{B0080FBB-B63B-4AF9-BDF8-35DC8D3A5C29}"/>
              </a:ext>
            </a:extLst>
          </p:cNvPr>
          <p:cNvPicPr>
            <a:picLocks noChangeAspect="1"/>
          </p:cNvPicPr>
          <p:nvPr/>
        </p:nvPicPr>
        <p:blipFill>
          <a:blip r:embed="rId7"/>
          <a:stretch>
            <a:fillRect/>
          </a:stretch>
        </p:blipFill>
        <p:spPr>
          <a:xfrm>
            <a:off x="383378" y="2136692"/>
            <a:ext cx="1234800" cy="473818"/>
          </a:xfrm>
          <a:prstGeom prst="rect">
            <a:avLst/>
          </a:prstGeom>
        </p:spPr>
      </p:pic>
      <p:sp>
        <p:nvSpPr>
          <p:cNvPr id="5" name="Textfeld 4">
            <a:extLst>
              <a:ext uri="{FF2B5EF4-FFF2-40B4-BE49-F238E27FC236}">
                <a16:creationId xmlns:a16="http://schemas.microsoft.com/office/drawing/2014/main" id="{8E4DCD5F-7C1C-3F3B-6433-D0C037B07E46}"/>
              </a:ext>
            </a:extLst>
          </p:cNvPr>
          <p:cNvSpPr txBox="1"/>
          <p:nvPr/>
        </p:nvSpPr>
        <p:spPr>
          <a:xfrm>
            <a:off x="4709834" y="214638"/>
            <a:ext cx="2124000" cy="907941"/>
          </a:xfrm>
          <a:prstGeom prst="rect">
            <a:avLst/>
          </a:prstGeom>
          <a:noFill/>
        </p:spPr>
        <p:txBody>
          <a:bodyPr wrap="square" rtlCol="0">
            <a:spAutoFit/>
          </a:bodyPr>
          <a:lstStyle/>
          <a:p>
            <a:pPr algn="r"/>
            <a:r>
              <a:rPr lang="en-US" sz="1200" dirty="0">
                <a:solidFill>
                  <a:schemeClr val="bg1">
                    <a:lumMod val="95000"/>
                  </a:schemeClr>
                </a:solidFill>
                <a:latin typeface="Sitka Heading" panose="02000505000000020004" pitchFamily="2" charset="0"/>
                <a:ea typeface="Times New Roman" pitchFamily="18" charset="0"/>
                <a:cs typeface="HelveticaNeue ThinCond" pitchFamily="34" charset="0"/>
              </a:rPr>
              <a:t>       </a:t>
            </a:r>
            <a:r>
              <a:rPr lang="en-US" sz="1200" b="1" dirty="0">
                <a:solidFill>
                  <a:schemeClr val="bg1">
                    <a:lumMod val="95000"/>
                  </a:schemeClr>
                </a:solidFill>
                <a:latin typeface="Sitka Heading" panose="02000505000000020004" pitchFamily="2" charset="0"/>
                <a:ea typeface="Times New Roman" pitchFamily="18" charset="0"/>
                <a:cs typeface="HelveticaNeue ThinCond" pitchFamily="34" charset="0"/>
              </a:rPr>
              <a:t>Monthly Factsheet</a:t>
            </a:r>
          </a:p>
          <a:p>
            <a:pPr lvl="0" algn="r" fontAlgn="base">
              <a:spcBef>
                <a:spcPct val="0"/>
              </a:spcBef>
              <a:spcAft>
                <a:spcPct val="0"/>
              </a:spcAft>
              <a:tabLst>
                <a:tab pos="549275" algn="l"/>
                <a:tab pos="1352550" algn="l"/>
                <a:tab pos="2084388" algn="l"/>
                <a:tab pos="2541588" algn="l"/>
                <a:tab pos="2998788" algn="l"/>
              </a:tabLst>
            </a:pPr>
            <a:r>
              <a:rPr lang="en-US" sz="1200" b="1" dirty="0">
                <a:solidFill>
                  <a:schemeClr val="bg1">
                    <a:lumMod val="95000"/>
                  </a:schemeClr>
                </a:solidFill>
                <a:latin typeface="Sitka Heading" panose="02000505000000020004" pitchFamily="2" charset="0"/>
                <a:ea typeface="Times New Roman" pitchFamily="18" charset="0"/>
                <a:cs typeface="HelveticaNeue ThinCond" pitchFamily="34" charset="0"/>
              </a:rPr>
              <a:t>       June 2026</a:t>
            </a:r>
            <a:endParaRPr lang="en-US" sz="1100" b="1" dirty="0">
              <a:solidFill>
                <a:schemeClr val="bg1">
                  <a:lumMod val="95000"/>
                </a:schemeClr>
              </a:solidFill>
              <a:latin typeface="Sitka Heading" panose="02000505000000020004" pitchFamily="2" charset="0"/>
              <a:ea typeface="Times New Roman" pitchFamily="18" charset="0"/>
              <a:cs typeface="HelveticaNeue ThinCond" pitchFamily="34" charset="0"/>
            </a:endParaRPr>
          </a:p>
          <a:p>
            <a:pPr algn="r"/>
            <a:r>
              <a:rPr lang="en-US" sz="1100" b="1" dirty="0">
                <a:solidFill>
                  <a:schemeClr val="bg1">
                    <a:lumMod val="95000"/>
                  </a:schemeClr>
                </a:solidFill>
                <a:latin typeface="Sitka Heading" panose="02000505000000020004" pitchFamily="2" charset="0"/>
                <a:ea typeface="Times New Roman" pitchFamily="18" charset="0"/>
                <a:cs typeface="HelveticaNeue ThinCond" pitchFamily="34" charset="0"/>
              </a:rPr>
              <a:t>       Marketing Communication</a:t>
            </a:r>
            <a:endParaRPr lang="de-DE" sz="1100" b="1" dirty="0">
              <a:latin typeface="Sitka Heading" panose="02000505000000020004" pitchFamily="2" charset="0"/>
            </a:endParaRPr>
          </a:p>
          <a:p>
            <a:endParaRPr lang="de-DE" dirty="0"/>
          </a:p>
        </p:txBody>
      </p:sp>
      <p:pic>
        <p:nvPicPr>
          <p:cNvPr id="17" name="Grafik 16" descr="Ein Bild, das Kreis, Farbigkeit, Vortex enthält.&#10;&#10;KI-generierte Inhalte können fehlerhaft sein.">
            <a:extLst>
              <a:ext uri="{FF2B5EF4-FFF2-40B4-BE49-F238E27FC236}">
                <a16:creationId xmlns:a16="http://schemas.microsoft.com/office/drawing/2014/main" id="{E7E44A32-04FF-A8C0-36B3-E63BB4B741A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166" y="146717"/>
            <a:ext cx="486635" cy="652102"/>
          </a:xfrm>
          <a:prstGeom prst="rect">
            <a:avLst/>
          </a:prstGeom>
        </p:spPr>
      </p:pic>
      <p:sp>
        <p:nvSpPr>
          <p:cNvPr id="18" name="Textfeld 17">
            <a:extLst>
              <a:ext uri="{FF2B5EF4-FFF2-40B4-BE49-F238E27FC236}">
                <a16:creationId xmlns:a16="http://schemas.microsoft.com/office/drawing/2014/main" id="{8309A6D0-F75D-DE25-8F1B-951823F6E52A}"/>
              </a:ext>
            </a:extLst>
          </p:cNvPr>
          <p:cNvSpPr txBox="1"/>
          <p:nvPr/>
        </p:nvSpPr>
        <p:spPr>
          <a:xfrm>
            <a:off x="494443" y="310514"/>
            <a:ext cx="3893708" cy="702756"/>
          </a:xfrm>
          <a:prstGeom prst="rect">
            <a:avLst/>
          </a:prstGeom>
          <a:noFill/>
        </p:spPr>
        <p:txBody>
          <a:bodyPr wrap="square" rtlCol="0">
            <a:spAutoFit/>
          </a:bodyPr>
          <a:lstStyle/>
          <a:p>
            <a:pPr>
              <a:lnSpc>
                <a:spcPts val="1300"/>
              </a:lnSpc>
            </a:pPr>
            <a:r>
              <a:rPr lang="en-GB" b="1" dirty="0">
                <a:solidFill>
                  <a:srgbClr val="FFFFFF"/>
                </a:solidFill>
                <a:effectLst/>
                <a:latin typeface="Angsana New" panose="02020603050405020304" pitchFamily="18" charset="-34"/>
                <a:ea typeface="Aptos" panose="020B0004020202020204" pitchFamily="34" charset="0"/>
                <a:cs typeface="Times New Roman" panose="02020603050405020304" pitchFamily="18" charset="0"/>
              </a:rPr>
              <a:t>S U N A R E S                                                                           Natural Resources New Era Fund</a:t>
            </a:r>
            <a:endParaRPr lang="de-DE" b="1" dirty="0">
              <a:effectLst/>
              <a:latin typeface="Calibri" panose="020F0502020204030204" pitchFamily="34" charset="0"/>
              <a:ea typeface="Aptos" panose="020B0004020202020204" pitchFamily="34" charset="0"/>
              <a:cs typeface="Times New Roman" panose="02020603050405020304" pitchFamily="18" charset="0"/>
            </a:endParaRPr>
          </a:p>
          <a:p>
            <a:endParaRPr lang="de-DE"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45740" y="1454799"/>
            <a:ext cx="6096000" cy="369332"/>
          </a:xfrm>
          <a:prstGeom prst="rect">
            <a:avLst/>
          </a:prstGeom>
          <a:noFill/>
        </p:spPr>
        <p:txBody>
          <a:bodyPr wrap="square" rtlCol="0">
            <a:spAutoFit/>
          </a:bodyPr>
          <a:lstStyle/>
          <a:p>
            <a:endParaRPr lang="en-GB"/>
          </a:p>
        </p:txBody>
      </p:sp>
      <p:sp>
        <p:nvSpPr>
          <p:cNvPr id="1025" name="Rectangle 1"/>
          <p:cNvSpPr>
            <a:spLocks noChangeArrowheads="1"/>
          </p:cNvSpPr>
          <p:nvPr/>
        </p:nvSpPr>
        <p:spPr bwMode="auto">
          <a:xfrm>
            <a:off x="445740" y="1327195"/>
            <a:ext cx="2935660" cy="2616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1100" b="1">
                <a:latin typeface="Sitka Heading" panose="02000505000000020004" pitchFamily="2" charset="0"/>
                <a:ea typeface="Times New Roman" pitchFamily="18" charset="0"/>
                <a:cs typeface="HelveticaNeue Condensed" pitchFamily="34" charset="0"/>
              </a:rPr>
              <a:t>Country Breakdown </a:t>
            </a:r>
            <a:r>
              <a:rPr kumimoji="0" lang="en-US" sz="1100" b="1" i="0" u="none" strike="noStrike" cap="none" normalizeH="0" baseline="0">
                <a:ln>
                  <a:noFill/>
                </a:ln>
                <a:effectLst/>
                <a:latin typeface="Sitka Heading" panose="02000505000000020004" pitchFamily="2" charset="0"/>
                <a:ea typeface="Times New Roman" pitchFamily="18" charset="0"/>
                <a:cs typeface="HelveticaNeue Condensed" pitchFamily="34" charset="0"/>
              </a:rPr>
              <a:t>(%)</a:t>
            </a:r>
            <a:endParaRPr kumimoji="0" lang="en-US" sz="1800" b="1" i="0" u="none" strike="noStrike" cap="none" normalizeH="0" baseline="0">
              <a:ln>
                <a:noFill/>
              </a:ln>
              <a:effectLst/>
              <a:latin typeface="Sitka Heading" panose="02000505000000020004" pitchFamily="2" charset="0"/>
              <a:cs typeface="Arial" pitchFamily="34" charset="0"/>
            </a:endParaRPr>
          </a:p>
        </p:txBody>
      </p:sp>
      <p:sp>
        <p:nvSpPr>
          <p:cNvPr id="8" name="Rectangle 1"/>
          <p:cNvSpPr>
            <a:spLocks noChangeArrowheads="1"/>
          </p:cNvSpPr>
          <p:nvPr/>
        </p:nvSpPr>
        <p:spPr bwMode="auto">
          <a:xfrm>
            <a:off x="3429000" y="1319212"/>
            <a:ext cx="3112740" cy="27757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lnSpc>
                <a:spcPct val="120000"/>
              </a:lnSpc>
              <a:spcAft>
                <a:spcPts val="0"/>
              </a:spcAft>
            </a:pPr>
            <a:r>
              <a:rPr lang="de-AT" sz="1100" b="1" err="1">
                <a:latin typeface="Sitka Heading" panose="02000505000000020004" pitchFamily="2" charset="0"/>
                <a:ea typeface="Times New Roman"/>
                <a:cs typeface="HelveticaNeue Condensed"/>
              </a:rPr>
              <a:t>Sector</a:t>
            </a:r>
            <a:r>
              <a:rPr lang="de-AT" sz="1100" b="1">
                <a:latin typeface="Sitka Heading" panose="02000505000000020004" pitchFamily="2" charset="0"/>
                <a:ea typeface="Times New Roman"/>
                <a:cs typeface="HelveticaNeue Condensed"/>
              </a:rPr>
              <a:t> Breakdown (%)</a:t>
            </a:r>
            <a:endParaRPr lang="de-AT" sz="1200" b="1">
              <a:latin typeface="Sitka Heading" panose="02000505000000020004" pitchFamily="2" charset="0"/>
              <a:ea typeface="Times New Roman"/>
            </a:endParaRPr>
          </a:p>
        </p:txBody>
      </p:sp>
      <p:sp>
        <p:nvSpPr>
          <p:cNvPr id="10" name="TextBox 9"/>
          <p:cNvSpPr txBox="1"/>
          <p:nvPr/>
        </p:nvSpPr>
        <p:spPr>
          <a:xfrm>
            <a:off x="360000" y="4140000"/>
            <a:ext cx="4137372" cy="2431435"/>
          </a:xfrm>
          <a:prstGeom prst="rect">
            <a:avLst/>
          </a:prstGeom>
          <a:noFill/>
        </p:spPr>
        <p:txBody>
          <a:bodyPr wrap="square" rtlCol="0">
            <a:spAutoFit/>
          </a:bodyPr>
          <a:lstStyle/>
          <a:p>
            <a:pPr algn="just"/>
            <a:r>
              <a:rPr lang="en-US" sz="800">
                <a:latin typeface="Sitka Banner" panose="02000505000000020004" pitchFamily="2" charset="0"/>
              </a:rPr>
              <a:t>The „</a:t>
            </a:r>
            <a:r>
              <a:rPr lang="en-US" sz="800" b="1">
                <a:latin typeface="Sitka Banner" panose="02000505000000020004" pitchFamily="2" charset="0"/>
              </a:rPr>
              <a:t>SUNARES Natural Resources New Era Fund</a:t>
            </a:r>
            <a:r>
              <a:rPr lang="en-US" sz="800">
                <a:latin typeface="Sitka Banner" panose="02000505000000020004" pitchFamily="2" charset="0"/>
              </a:rPr>
              <a:t>“ is an actively managed fund that invests in companies driving the global transition to an advanced and resource-efficient economy. The fund’s portfolio includes equity investments in natural resources and focuses on key metals and commodities that form the foundations and building blocks of an evolving economy. Gold and silver mines are an important sector because, along with other commodities, they represent real value in both inflationary and deflationary times and are expected to provide long-term stability. The fund also invests in advanced and alternative energy production methods, the latest agricultural technologies, and innovative water solutions that promote the efficient use of the world’s limited vital resources. Furthermore, the fund aims to invest in key sectors of the digital economy and advanced health and medical technologies to capitalize on the opportunities presented by new trends in these sectors.</a:t>
            </a:r>
          </a:p>
          <a:p>
            <a:pPr algn="just"/>
            <a:endParaRPr lang="en-US" sz="400">
              <a:effectLst/>
              <a:latin typeface="Sitka Banner" panose="02000505000000020004" pitchFamily="2" charset="0"/>
              <a:ea typeface="Calibri" panose="020F0502020204030204" pitchFamily="34" charset="0"/>
            </a:endParaRPr>
          </a:p>
          <a:p>
            <a:pPr algn="just"/>
            <a:r>
              <a:rPr lang="en-GB" sz="800">
                <a:effectLst/>
                <a:latin typeface="Sitka Banner" panose="02000505000000020004" pitchFamily="2" charset="0"/>
                <a:ea typeface="Calibri" panose="020F0502020204030204" pitchFamily="34" charset="0"/>
              </a:rPr>
              <a:t>SUNARES is a fund with environmental and/or social characteristics (Art. 8 Regulation (EU) 2019/2088, Disclosure Regulation)</a:t>
            </a:r>
            <a:endParaRPr lang="de-DE" sz="800">
              <a:effectLst/>
              <a:latin typeface="Sitka Banner" panose="02000505000000020004" pitchFamily="2" charset="0"/>
              <a:ea typeface="Calibri" panose="020F0502020204030204" pitchFamily="34" charset="0"/>
            </a:endParaRPr>
          </a:p>
          <a:p>
            <a:pPr marL="171450" indent="-171450" algn="just">
              <a:buFont typeface="Wingdings" panose="05000000000000000000" pitchFamily="2" charset="2"/>
              <a:buChar char="Ø"/>
            </a:pPr>
            <a:r>
              <a:rPr lang="en-GB" sz="800">
                <a:effectLst/>
                <a:latin typeface="Sitka Banner" panose="02000505000000020004" pitchFamily="2" charset="0"/>
                <a:ea typeface="Calibri" panose="020F0502020204030204" pitchFamily="34" charset="0"/>
              </a:rPr>
              <a:t>No allocations to the financial &amp; armaments sector</a:t>
            </a:r>
            <a:endParaRPr lang="de-DE" sz="800">
              <a:effectLst/>
              <a:latin typeface="Sitka Banner" panose="02000505000000020004" pitchFamily="2" charset="0"/>
              <a:ea typeface="Calibri" panose="020F0502020204030204" pitchFamily="34" charset="0"/>
            </a:endParaRPr>
          </a:p>
          <a:p>
            <a:pPr marL="171450" indent="-171450" algn="just">
              <a:buFont typeface="Wingdings" panose="05000000000000000000" pitchFamily="2" charset="2"/>
              <a:buChar char="Ø"/>
            </a:pPr>
            <a:r>
              <a:rPr lang="en-GB" sz="800">
                <a:effectLst/>
                <a:latin typeface="Sitka Banner" panose="02000505000000020004" pitchFamily="2" charset="0"/>
                <a:ea typeface="Calibri" panose="020F0502020204030204" pitchFamily="34" charset="0"/>
              </a:rPr>
              <a:t>No use of financial derivatives</a:t>
            </a:r>
            <a:endParaRPr lang="de-DE" sz="800">
              <a:effectLst/>
              <a:latin typeface="Sitka Banner" panose="02000505000000020004" pitchFamily="2" charset="0"/>
              <a:ea typeface="Calibri" panose="020F0502020204030204" pitchFamily="34" charset="0"/>
            </a:endParaRPr>
          </a:p>
          <a:p>
            <a:pPr marL="171450" indent="-171450" algn="just">
              <a:buFont typeface="Wingdings" panose="05000000000000000000" pitchFamily="2" charset="2"/>
              <a:buChar char="Ø"/>
            </a:pPr>
            <a:r>
              <a:rPr lang="en-GB" sz="800">
                <a:effectLst/>
                <a:latin typeface="Sitka Banner" panose="02000505000000020004" pitchFamily="2" charset="0"/>
                <a:ea typeface="Calibri" panose="020F0502020204030204" pitchFamily="34" charset="0"/>
              </a:rPr>
              <a:t>No currency hedging</a:t>
            </a:r>
            <a:endParaRPr lang="de-DE" sz="800">
              <a:effectLst/>
              <a:latin typeface="Sitka Banner" panose="02000505000000020004" pitchFamily="2" charset="0"/>
              <a:ea typeface="Calibri" panose="020F0502020204030204" pitchFamily="34" charset="0"/>
            </a:endParaRPr>
          </a:p>
          <a:p>
            <a:pPr marL="171450" indent="-171450" algn="just">
              <a:buFont typeface="Wingdings" panose="05000000000000000000" pitchFamily="2" charset="2"/>
              <a:buChar char="Ø"/>
            </a:pPr>
            <a:r>
              <a:rPr lang="en-GB" sz="800">
                <a:effectLst/>
                <a:latin typeface="Sitka Banner" panose="02000505000000020004" pitchFamily="2" charset="0"/>
                <a:ea typeface="Calibri" panose="020F0502020204030204" pitchFamily="34" charset="0"/>
              </a:rPr>
              <a:t>No performance fee </a:t>
            </a:r>
            <a:endParaRPr lang="de-DE" sz="800">
              <a:effectLst/>
              <a:latin typeface="Sitka Banner" panose="02000505000000020004" pitchFamily="2" charset="0"/>
              <a:ea typeface="Calibri" panose="020F0502020204030204" pitchFamily="34" charset="0"/>
            </a:endParaRPr>
          </a:p>
          <a:p>
            <a:pPr algn="just"/>
            <a:endParaRPr lang="de-DE" sz="400">
              <a:effectLst/>
              <a:latin typeface="Sitka Banner" panose="02000505000000020004" pitchFamily="2" charset="0"/>
              <a:ea typeface="Calibri" panose="020F0502020204030204" pitchFamily="34" charset="0"/>
            </a:endParaRPr>
          </a:p>
          <a:p>
            <a:pPr algn="just"/>
            <a:r>
              <a:rPr lang="en-GB" sz="800">
                <a:effectLst/>
                <a:latin typeface="Sitka Banner" panose="02000505000000020004" pitchFamily="2" charset="0"/>
                <a:ea typeface="Calibri" panose="020F0502020204030204" pitchFamily="34" charset="0"/>
              </a:rPr>
              <a:t>N.B. SUNARES has UK distributor status, as well as being distributed in the following</a:t>
            </a:r>
          </a:p>
          <a:p>
            <a:pPr algn="just"/>
            <a:r>
              <a:rPr lang="en-GB" sz="800">
                <a:effectLst/>
                <a:latin typeface="Sitka Banner" panose="02000505000000020004" pitchFamily="2" charset="0"/>
                <a:ea typeface="Calibri" panose="020F0502020204030204" pitchFamily="34" charset="0"/>
              </a:rPr>
              <a:t>European Countries: Germany, Austria, Luxembourg and Liechtenstein.</a:t>
            </a:r>
            <a:endParaRPr lang="en-GB" sz="800">
              <a:latin typeface="Sitka Banner" panose="02000505000000020004" pitchFamily="2" charset="0"/>
            </a:endParaRPr>
          </a:p>
        </p:txBody>
      </p:sp>
      <p:sp>
        <p:nvSpPr>
          <p:cNvPr id="11" name="Rectangle 2"/>
          <p:cNvSpPr>
            <a:spLocks noChangeArrowheads="1"/>
          </p:cNvSpPr>
          <p:nvPr/>
        </p:nvSpPr>
        <p:spPr bwMode="auto">
          <a:xfrm>
            <a:off x="360000" y="3888000"/>
            <a:ext cx="2992140" cy="2616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rgbClr val="000000"/>
                </a:solidFill>
                <a:effectLst/>
                <a:latin typeface="Sitka Heading" panose="02000505000000020004" pitchFamily="2" charset="0"/>
                <a:ea typeface="Times New Roman" pitchFamily="18" charset="0"/>
                <a:cs typeface="Traditional Arabic" pitchFamily="18" charset="-78"/>
              </a:rPr>
              <a:t>Investment Objectives &amp; Sustainability (ESG)</a:t>
            </a:r>
            <a:endParaRPr kumimoji="0" lang="en-US" sz="1100" b="1" i="0" u="none" strike="noStrike" cap="none" normalizeH="0" baseline="0">
              <a:ln>
                <a:noFill/>
              </a:ln>
              <a:solidFill>
                <a:schemeClr val="tx1"/>
              </a:solidFill>
              <a:effectLst/>
              <a:latin typeface="Sitka Heading" panose="02000505000000020004" pitchFamily="2" charset="0"/>
              <a:cs typeface="Traditional Arabic" pitchFamily="18" charset="-78"/>
            </a:endParaRPr>
          </a:p>
        </p:txBody>
      </p:sp>
      <p:sp>
        <p:nvSpPr>
          <p:cNvPr id="18" name="TextBox 17"/>
          <p:cNvSpPr txBox="1"/>
          <p:nvPr/>
        </p:nvSpPr>
        <p:spPr>
          <a:xfrm>
            <a:off x="3876675" y="4104000"/>
            <a:ext cx="1814738" cy="1922770"/>
          </a:xfrm>
          <a:prstGeom prst="rect">
            <a:avLst/>
          </a:prstGeom>
          <a:noFill/>
        </p:spPr>
        <p:txBody>
          <a:bodyPr wrap="square" rtlCol="0">
            <a:spAutoFit/>
          </a:bodyPr>
          <a:lstStyle/>
          <a:p>
            <a:pPr algn="r">
              <a:lnSpc>
                <a:spcPct val="150000"/>
              </a:lnSpc>
            </a:pPr>
            <a:r>
              <a:rPr lang="en-US" sz="800" b="1" dirty="0">
                <a:solidFill>
                  <a:schemeClr val="accent1"/>
                </a:solidFill>
                <a:latin typeface="Sitka Banner" panose="02000505000000020004" pitchFamily="2" charset="0"/>
              </a:rPr>
              <a:t>Natera Inc.</a:t>
            </a:r>
          </a:p>
          <a:p>
            <a:pPr algn="r">
              <a:lnSpc>
                <a:spcPct val="150000"/>
              </a:lnSpc>
            </a:pPr>
            <a:r>
              <a:rPr lang="en-US" sz="800" b="1" dirty="0">
                <a:solidFill>
                  <a:schemeClr val="accent1"/>
                </a:solidFill>
                <a:latin typeface="Sitka Banner" panose="02000505000000020004" pitchFamily="2" charset="0"/>
              </a:rPr>
              <a:t>Albemarle Corp.</a:t>
            </a:r>
          </a:p>
          <a:p>
            <a:pPr algn="r">
              <a:lnSpc>
                <a:spcPct val="150000"/>
              </a:lnSpc>
            </a:pPr>
            <a:r>
              <a:rPr lang="en-US" sz="800" b="1" dirty="0">
                <a:solidFill>
                  <a:schemeClr val="accent1"/>
                </a:solidFill>
                <a:latin typeface="Sitka Banner" panose="02000505000000020004" pitchFamily="2" charset="0"/>
              </a:rPr>
              <a:t>Oceana Gold Corp.</a:t>
            </a:r>
          </a:p>
          <a:p>
            <a:pPr algn="r">
              <a:lnSpc>
                <a:spcPct val="150000"/>
              </a:lnSpc>
            </a:pPr>
            <a:r>
              <a:rPr lang="en-GB" sz="800" b="1" dirty="0">
                <a:solidFill>
                  <a:schemeClr val="accent1"/>
                </a:solidFill>
                <a:latin typeface="Sitka Banner" panose="02000505000000020004" pitchFamily="2" charset="0"/>
              </a:rPr>
              <a:t>Agnico Eagle Mines Ltd.</a:t>
            </a:r>
          </a:p>
          <a:p>
            <a:pPr algn="r">
              <a:lnSpc>
                <a:spcPct val="150000"/>
              </a:lnSpc>
            </a:pPr>
            <a:r>
              <a:rPr lang="en-US" sz="800" b="1" dirty="0">
                <a:solidFill>
                  <a:schemeClr val="accent1"/>
                </a:solidFill>
                <a:latin typeface="Sitka Banner" panose="02000505000000020004" pitchFamily="2" charset="0"/>
              </a:rPr>
              <a:t>PLS Group Ltd.</a:t>
            </a:r>
          </a:p>
          <a:p>
            <a:pPr algn="r">
              <a:lnSpc>
                <a:spcPct val="150000"/>
              </a:lnSpc>
            </a:pPr>
            <a:r>
              <a:rPr lang="en-US" sz="800" b="1" dirty="0">
                <a:solidFill>
                  <a:schemeClr val="accent1"/>
                </a:solidFill>
                <a:latin typeface="Sitka Banner" panose="02000505000000020004" pitchFamily="2" charset="0"/>
              </a:rPr>
              <a:t>Lynas Rare Earths Ltd.</a:t>
            </a:r>
          </a:p>
          <a:p>
            <a:pPr algn="r">
              <a:lnSpc>
                <a:spcPct val="150000"/>
              </a:lnSpc>
            </a:pPr>
            <a:r>
              <a:rPr lang="en-US" sz="800" b="1" dirty="0">
                <a:solidFill>
                  <a:schemeClr val="accent1"/>
                </a:solidFill>
                <a:latin typeface="Sitka Banner" panose="02000505000000020004" pitchFamily="2" charset="0"/>
              </a:rPr>
              <a:t>Aurubis AG</a:t>
            </a:r>
          </a:p>
          <a:p>
            <a:pPr algn="r">
              <a:lnSpc>
                <a:spcPct val="150000"/>
              </a:lnSpc>
            </a:pPr>
            <a:r>
              <a:rPr lang="en-GB" sz="800" b="1" dirty="0">
                <a:solidFill>
                  <a:schemeClr val="accent1"/>
                </a:solidFill>
                <a:latin typeface="Sitka Banner" panose="02000505000000020004" pitchFamily="2" charset="0"/>
              </a:rPr>
              <a:t>Lundin Mining Corp.</a:t>
            </a:r>
          </a:p>
          <a:p>
            <a:pPr algn="r">
              <a:lnSpc>
                <a:spcPct val="150000"/>
              </a:lnSpc>
            </a:pPr>
            <a:r>
              <a:rPr lang="en-GB" sz="800" b="1" dirty="0">
                <a:solidFill>
                  <a:schemeClr val="accent1"/>
                </a:solidFill>
                <a:latin typeface="Sitka Banner" panose="02000505000000020004" pitchFamily="2" charset="0"/>
              </a:rPr>
              <a:t>Rio Tinto Group</a:t>
            </a:r>
          </a:p>
          <a:p>
            <a:pPr algn="r">
              <a:lnSpc>
                <a:spcPct val="150000"/>
              </a:lnSpc>
            </a:pPr>
            <a:r>
              <a:rPr lang="en-GB" sz="800" b="1" dirty="0">
                <a:solidFill>
                  <a:schemeClr val="accent1"/>
                </a:solidFill>
                <a:latin typeface="Sitka Banner" panose="02000505000000020004" pitchFamily="2" charset="0"/>
              </a:rPr>
              <a:t>Plug Power Inc.</a:t>
            </a:r>
          </a:p>
        </p:txBody>
      </p:sp>
      <p:sp>
        <p:nvSpPr>
          <p:cNvPr id="20" name="TextBox 19"/>
          <p:cNvSpPr txBox="1"/>
          <p:nvPr/>
        </p:nvSpPr>
        <p:spPr>
          <a:xfrm>
            <a:off x="5613648" y="4104000"/>
            <a:ext cx="1325468" cy="1916743"/>
          </a:xfrm>
          <a:prstGeom prst="rect">
            <a:avLst/>
          </a:prstGeom>
          <a:noFill/>
        </p:spPr>
        <p:txBody>
          <a:bodyPr wrap="square" rtlCol="0">
            <a:spAutoFit/>
          </a:bodyPr>
          <a:lstStyle/>
          <a:p>
            <a:pPr algn="just">
              <a:lnSpc>
                <a:spcPct val="150000"/>
              </a:lnSpc>
              <a:spcAft>
                <a:spcPts val="0"/>
              </a:spcAft>
            </a:pPr>
            <a:r>
              <a:rPr lang="en-US" sz="800" b="1" dirty="0">
                <a:solidFill>
                  <a:schemeClr val="accent1"/>
                </a:solidFill>
                <a:latin typeface="Sitka Banner" panose="02000505000000020004" pitchFamily="2" charset="0"/>
                <a:ea typeface="Times New Roman"/>
              </a:rPr>
              <a:t>Healthcare</a:t>
            </a:r>
          </a:p>
          <a:p>
            <a:pPr algn="just">
              <a:lnSpc>
                <a:spcPct val="150000"/>
              </a:lnSpc>
              <a:spcAft>
                <a:spcPts val="0"/>
              </a:spcAft>
            </a:pPr>
            <a:r>
              <a:rPr lang="en-US" sz="800" b="1" dirty="0">
                <a:solidFill>
                  <a:schemeClr val="accent1"/>
                </a:solidFill>
                <a:latin typeface="Sitka Banner" panose="02000505000000020004" pitchFamily="2" charset="0"/>
                <a:ea typeface="Times New Roman"/>
              </a:rPr>
              <a:t>Technology Metals</a:t>
            </a:r>
          </a:p>
          <a:p>
            <a:pPr algn="just">
              <a:lnSpc>
                <a:spcPct val="150000"/>
              </a:lnSpc>
              <a:spcAft>
                <a:spcPts val="0"/>
              </a:spcAft>
            </a:pPr>
            <a:r>
              <a:rPr lang="en-US" sz="800" b="1" dirty="0">
                <a:solidFill>
                  <a:schemeClr val="accent1"/>
                </a:solidFill>
                <a:latin typeface="Sitka Banner" panose="02000505000000020004" pitchFamily="2" charset="0"/>
                <a:ea typeface="Times New Roman"/>
              </a:rPr>
              <a:t>Gold</a:t>
            </a:r>
          </a:p>
          <a:p>
            <a:pPr algn="just">
              <a:lnSpc>
                <a:spcPct val="150000"/>
              </a:lnSpc>
              <a:spcAft>
                <a:spcPts val="0"/>
              </a:spcAft>
            </a:pPr>
            <a:r>
              <a:rPr lang="en-US" sz="800" b="1" dirty="0">
                <a:solidFill>
                  <a:schemeClr val="accent1"/>
                </a:solidFill>
                <a:latin typeface="Sitka Banner" panose="02000505000000020004" pitchFamily="2" charset="0"/>
                <a:ea typeface="Times New Roman"/>
              </a:rPr>
              <a:t>Gold</a:t>
            </a:r>
          </a:p>
          <a:p>
            <a:pPr algn="just">
              <a:lnSpc>
                <a:spcPct val="150000"/>
              </a:lnSpc>
              <a:spcAft>
                <a:spcPts val="0"/>
              </a:spcAft>
            </a:pPr>
            <a:r>
              <a:rPr lang="en-US" sz="800" b="1" dirty="0">
                <a:solidFill>
                  <a:schemeClr val="accent1"/>
                </a:solidFill>
                <a:latin typeface="Sitka Banner" panose="02000505000000020004" pitchFamily="2" charset="0"/>
                <a:ea typeface="Times New Roman"/>
              </a:rPr>
              <a:t>Technology Metals</a:t>
            </a:r>
          </a:p>
          <a:p>
            <a:pPr algn="just">
              <a:lnSpc>
                <a:spcPct val="150000"/>
              </a:lnSpc>
              <a:spcAft>
                <a:spcPts val="0"/>
              </a:spcAft>
            </a:pPr>
            <a:r>
              <a:rPr lang="en-US" sz="800" b="1" dirty="0">
                <a:solidFill>
                  <a:schemeClr val="accent1"/>
                </a:solidFill>
                <a:latin typeface="Sitka Banner" panose="02000505000000020004" pitchFamily="2" charset="0"/>
                <a:ea typeface="Times New Roman"/>
              </a:rPr>
              <a:t>Rare Earth Metals</a:t>
            </a:r>
          </a:p>
          <a:p>
            <a:pPr algn="just">
              <a:lnSpc>
                <a:spcPct val="150000"/>
              </a:lnSpc>
              <a:spcAft>
                <a:spcPts val="0"/>
              </a:spcAft>
            </a:pPr>
            <a:r>
              <a:rPr lang="en-US" sz="800" b="1" dirty="0">
                <a:solidFill>
                  <a:schemeClr val="accent1"/>
                </a:solidFill>
                <a:latin typeface="Sitka Banner" panose="02000505000000020004" pitchFamily="2" charset="0"/>
                <a:ea typeface="Times New Roman"/>
              </a:rPr>
              <a:t>Copper</a:t>
            </a:r>
          </a:p>
          <a:p>
            <a:pPr algn="just">
              <a:lnSpc>
                <a:spcPct val="150000"/>
              </a:lnSpc>
              <a:spcAft>
                <a:spcPts val="0"/>
              </a:spcAft>
            </a:pPr>
            <a:r>
              <a:rPr lang="en-US" sz="800" b="1" dirty="0">
                <a:solidFill>
                  <a:schemeClr val="accent1"/>
                </a:solidFill>
                <a:latin typeface="Sitka Banner" panose="02000505000000020004" pitchFamily="2" charset="0"/>
                <a:ea typeface="Times New Roman"/>
              </a:rPr>
              <a:t>Copper</a:t>
            </a:r>
          </a:p>
          <a:p>
            <a:pPr algn="just">
              <a:lnSpc>
                <a:spcPct val="150000"/>
              </a:lnSpc>
              <a:spcAft>
                <a:spcPts val="0"/>
              </a:spcAft>
            </a:pPr>
            <a:r>
              <a:rPr lang="en-US" sz="800" b="1" dirty="0">
                <a:solidFill>
                  <a:schemeClr val="accent1"/>
                </a:solidFill>
                <a:latin typeface="Sitka Banner" panose="02000505000000020004" pitchFamily="2" charset="0"/>
                <a:ea typeface="Times New Roman"/>
              </a:rPr>
              <a:t>Metals Diversified</a:t>
            </a:r>
          </a:p>
          <a:p>
            <a:pPr algn="just">
              <a:lnSpc>
                <a:spcPct val="150000"/>
              </a:lnSpc>
              <a:spcAft>
                <a:spcPts val="0"/>
              </a:spcAft>
            </a:pPr>
            <a:r>
              <a:rPr lang="en-US" sz="800" b="1" dirty="0">
                <a:solidFill>
                  <a:schemeClr val="accent1"/>
                </a:solidFill>
                <a:latin typeface="Sitka Banner" panose="02000505000000020004" pitchFamily="2" charset="0"/>
                <a:ea typeface="Times New Roman"/>
              </a:rPr>
              <a:t>Renewable Technology</a:t>
            </a:r>
          </a:p>
        </p:txBody>
      </p:sp>
      <p:sp>
        <p:nvSpPr>
          <p:cNvPr id="23" name="TextBox 22"/>
          <p:cNvSpPr txBox="1"/>
          <p:nvPr/>
        </p:nvSpPr>
        <p:spPr>
          <a:xfrm>
            <a:off x="5627112" y="3888000"/>
            <a:ext cx="1905000" cy="275075"/>
          </a:xfrm>
          <a:prstGeom prst="rect">
            <a:avLst/>
          </a:prstGeom>
          <a:noFill/>
        </p:spPr>
        <p:txBody>
          <a:bodyPr wrap="square" rtlCol="0">
            <a:spAutoFit/>
          </a:bodyPr>
          <a:lstStyle/>
          <a:p>
            <a:pPr>
              <a:lnSpc>
                <a:spcPct val="150000"/>
              </a:lnSpc>
            </a:pPr>
            <a:r>
              <a:rPr lang="en-US" sz="900" b="1">
                <a:solidFill>
                  <a:schemeClr val="accent1"/>
                </a:solidFill>
                <a:latin typeface="Sitka Heading" panose="02000505000000020004" pitchFamily="2" charset="0"/>
              </a:rPr>
              <a:t>Sectors</a:t>
            </a:r>
            <a:endParaRPr lang="en-GB" sz="900" b="1">
              <a:solidFill>
                <a:schemeClr val="accent1"/>
              </a:solidFill>
              <a:latin typeface="Sitka Heading" panose="02000505000000020004" pitchFamily="2" charset="0"/>
            </a:endParaRPr>
          </a:p>
        </p:txBody>
      </p:sp>
      <p:sp>
        <p:nvSpPr>
          <p:cNvPr id="25" name="TextBox 24"/>
          <p:cNvSpPr txBox="1"/>
          <p:nvPr/>
        </p:nvSpPr>
        <p:spPr>
          <a:xfrm>
            <a:off x="4725144" y="3888000"/>
            <a:ext cx="914400" cy="275075"/>
          </a:xfrm>
          <a:prstGeom prst="rect">
            <a:avLst/>
          </a:prstGeom>
          <a:noFill/>
        </p:spPr>
        <p:txBody>
          <a:bodyPr wrap="square" rtlCol="0">
            <a:spAutoFit/>
          </a:bodyPr>
          <a:lstStyle/>
          <a:p>
            <a:pPr algn="r">
              <a:lnSpc>
                <a:spcPct val="150000"/>
              </a:lnSpc>
            </a:pPr>
            <a:r>
              <a:rPr lang="en-US" sz="900" b="1">
                <a:solidFill>
                  <a:schemeClr val="accent1"/>
                </a:solidFill>
                <a:latin typeface="Sitka Heading" panose="02000505000000020004" pitchFamily="2" charset="0"/>
              </a:rPr>
              <a:t>Top Holdings</a:t>
            </a:r>
            <a:endParaRPr lang="en-GB" sz="900" b="1">
              <a:solidFill>
                <a:schemeClr val="accent1"/>
              </a:solidFill>
              <a:latin typeface="Sitka Heading" panose="02000505000000020004" pitchFamily="2" charset="0"/>
            </a:endParaRPr>
          </a:p>
        </p:txBody>
      </p:sp>
      <p:sp>
        <p:nvSpPr>
          <p:cNvPr id="27" name="TextBox 26"/>
          <p:cNvSpPr txBox="1"/>
          <p:nvPr/>
        </p:nvSpPr>
        <p:spPr>
          <a:xfrm>
            <a:off x="5551884" y="9561512"/>
            <a:ext cx="1066800" cy="215444"/>
          </a:xfrm>
          <a:prstGeom prst="rect">
            <a:avLst/>
          </a:prstGeom>
          <a:noFill/>
        </p:spPr>
        <p:txBody>
          <a:bodyPr wrap="square" rtlCol="0">
            <a:spAutoFit/>
          </a:bodyPr>
          <a:lstStyle/>
          <a:p>
            <a:pPr algn="r"/>
            <a:r>
              <a:rPr lang="en-US" sz="800">
                <a:solidFill>
                  <a:schemeClr val="bg1">
                    <a:lumMod val="50000"/>
                  </a:schemeClr>
                </a:solidFill>
                <a:latin typeface="Sitka Heading" panose="02000505000000020004" pitchFamily="2" charset="0"/>
              </a:rPr>
              <a:t>PAGE TWO</a:t>
            </a:r>
            <a:endParaRPr lang="en-GB" sz="900">
              <a:solidFill>
                <a:schemeClr val="bg1">
                  <a:lumMod val="50000"/>
                </a:schemeClr>
              </a:solidFill>
              <a:latin typeface="Sitka Heading" panose="02000505000000020004" pitchFamily="2" charset="0"/>
            </a:endParaRPr>
          </a:p>
        </p:txBody>
      </p:sp>
      <p:graphicFrame>
        <p:nvGraphicFramePr>
          <p:cNvPr id="32" name="Chart 3">
            <a:extLst>
              <a:ext uri="{FF2B5EF4-FFF2-40B4-BE49-F238E27FC236}">
                <a16:creationId xmlns:a16="http://schemas.microsoft.com/office/drawing/2014/main" id="{CEE614CC-FA09-44FD-90B8-E14292483730}"/>
              </a:ext>
            </a:extLst>
          </p:cNvPr>
          <p:cNvGraphicFramePr/>
          <p:nvPr>
            <p:extLst>
              <p:ext uri="{D42A27DB-BD31-4B8C-83A1-F6EECF244321}">
                <p14:modId xmlns:p14="http://schemas.microsoft.com/office/powerpoint/2010/main" val="3625297332"/>
              </p:ext>
            </p:extLst>
          </p:nvPr>
        </p:nvGraphicFramePr>
        <p:xfrm>
          <a:off x="3351600" y="1548000"/>
          <a:ext cx="3312000" cy="2361600"/>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feld 1">
            <a:extLst>
              <a:ext uri="{FF2B5EF4-FFF2-40B4-BE49-F238E27FC236}">
                <a16:creationId xmlns:a16="http://schemas.microsoft.com/office/drawing/2014/main" id="{4934FB16-6FCF-40A9-8B6B-3F9A6D23941E}"/>
              </a:ext>
            </a:extLst>
          </p:cNvPr>
          <p:cNvSpPr txBox="1"/>
          <p:nvPr/>
        </p:nvSpPr>
        <p:spPr>
          <a:xfrm>
            <a:off x="4822113" y="6214113"/>
            <a:ext cx="2216864" cy="907941"/>
          </a:xfrm>
          <a:prstGeom prst="rect">
            <a:avLst/>
          </a:prstGeom>
          <a:noFill/>
        </p:spPr>
        <p:txBody>
          <a:bodyPr wrap="square" rtlCol="0">
            <a:spAutoFit/>
          </a:bodyPr>
          <a:lstStyle/>
          <a:p>
            <a:r>
              <a:rPr lang="de-DE" sz="1200" b="1">
                <a:latin typeface="Sitka Banner" panose="02000505000000020004" pitchFamily="2" charset="0"/>
              </a:rPr>
              <a:t>Ratings: &amp; Awards:</a:t>
            </a:r>
          </a:p>
          <a:p>
            <a:endParaRPr lang="de-DE" sz="500">
              <a:latin typeface="Sitka Banner" panose="02000505000000020004" pitchFamily="2" charset="0"/>
            </a:endParaRPr>
          </a:p>
          <a:p>
            <a:r>
              <a:rPr lang="de-DE" sz="900" err="1">
                <a:latin typeface="Sitka Banner" panose="02000505000000020004" pitchFamily="2" charset="0"/>
              </a:rPr>
              <a:t>Refinitiv</a:t>
            </a:r>
            <a:r>
              <a:rPr lang="de-DE" sz="900">
                <a:latin typeface="Sitka Banner" panose="02000505000000020004" pitchFamily="2" charset="0"/>
              </a:rPr>
              <a:t>:</a:t>
            </a:r>
          </a:p>
          <a:p>
            <a:r>
              <a:rPr lang="de-DE" sz="900">
                <a:latin typeface="Sitka Banner" panose="02000505000000020004" pitchFamily="2" charset="0"/>
              </a:rPr>
              <a:t>Lipper Fund Awards Winner 2021</a:t>
            </a:r>
          </a:p>
          <a:p>
            <a:endParaRPr lang="de-DE"/>
          </a:p>
        </p:txBody>
      </p:sp>
      <p:sp>
        <p:nvSpPr>
          <p:cNvPr id="26" name="Rectangle 1">
            <a:extLst>
              <a:ext uri="{FF2B5EF4-FFF2-40B4-BE49-F238E27FC236}">
                <a16:creationId xmlns:a16="http://schemas.microsoft.com/office/drawing/2014/main" id="{1B61538E-F84E-4835-9520-75514D660F0E}"/>
              </a:ext>
            </a:extLst>
          </p:cNvPr>
          <p:cNvSpPr>
            <a:spLocks noChangeArrowheads="1"/>
          </p:cNvSpPr>
          <p:nvPr/>
        </p:nvSpPr>
        <p:spPr bwMode="auto">
          <a:xfrm>
            <a:off x="432000" y="1155662"/>
            <a:ext cx="6268496" cy="2308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tab pos="549275" algn="l"/>
                <a:tab pos="1352550" algn="l"/>
                <a:tab pos="2084388" algn="l"/>
                <a:tab pos="2541588" algn="l"/>
                <a:tab pos="2998788" algn="l"/>
              </a:tabLst>
            </a:pPr>
            <a:r>
              <a:rPr kumimoji="0" lang="en-US" sz="900" i="0" u="none" strike="noStrike" cap="none" normalizeH="0" baseline="0">
                <a:ln>
                  <a:noFill/>
                </a:ln>
                <a:solidFill>
                  <a:schemeClr val="tx1">
                    <a:lumMod val="65000"/>
                    <a:lumOff val="35000"/>
                  </a:schemeClr>
                </a:solidFill>
                <a:effectLst/>
                <a:latin typeface="Sitka Banner" panose="02000505000000020004" pitchFamily="2" charset="0"/>
                <a:ea typeface="Times New Roman" pitchFamily="18" charset="0"/>
                <a:cs typeface="HelveticaNeue ThinCond" pitchFamily="34" charset="0"/>
              </a:rPr>
              <a:t>                                         ISIN: LU0344810915/ WKN: A0ND6Y/ BLOOMBERG: SUNARES LX / WWW.SUNARES.COM</a:t>
            </a:r>
            <a:endParaRPr kumimoji="0" lang="en-GB" sz="900" i="0" u="none" strike="noStrike" cap="none" normalizeH="0" baseline="0">
              <a:ln>
                <a:noFill/>
              </a:ln>
              <a:solidFill>
                <a:schemeClr val="tx1">
                  <a:lumMod val="65000"/>
                  <a:lumOff val="35000"/>
                </a:schemeClr>
              </a:solidFill>
              <a:effectLst/>
              <a:latin typeface="Sitka Banner" panose="02000505000000020004" pitchFamily="2" charset="0"/>
              <a:cs typeface="Arial" pitchFamily="34" charset="0"/>
            </a:endParaRPr>
          </a:p>
        </p:txBody>
      </p:sp>
      <p:sp>
        <p:nvSpPr>
          <p:cNvPr id="28" name="TextBox 27">
            <a:extLst>
              <a:ext uri="{FF2B5EF4-FFF2-40B4-BE49-F238E27FC236}">
                <a16:creationId xmlns:a16="http://schemas.microsoft.com/office/drawing/2014/main" id="{D151AE92-94D1-4D02-B5C7-CBE41379333C}"/>
              </a:ext>
            </a:extLst>
          </p:cNvPr>
          <p:cNvSpPr txBox="1"/>
          <p:nvPr/>
        </p:nvSpPr>
        <p:spPr>
          <a:xfrm>
            <a:off x="360000" y="6651116"/>
            <a:ext cx="6258684" cy="1077218"/>
          </a:xfrm>
          <a:prstGeom prst="rect">
            <a:avLst/>
          </a:prstGeom>
          <a:noFill/>
        </p:spPr>
        <p:txBody>
          <a:bodyPr wrap="square" rtlCol="0">
            <a:spAutoFit/>
          </a:bodyPr>
          <a:lstStyle/>
          <a:p>
            <a:r>
              <a:rPr lang="en-GB" sz="1100" b="1">
                <a:latin typeface="Sitka Heading" panose="02000505000000020004" pitchFamily="2" charset="0"/>
              </a:rPr>
              <a:t>Dealing information: </a:t>
            </a:r>
          </a:p>
          <a:p>
            <a:r>
              <a:rPr lang="en-GB" sz="900">
                <a:latin typeface="Sitka Banner" panose="02000505000000020004" pitchFamily="2" charset="0"/>
              </a:rPr>
              <a:t>ISIN: </a:t>
            </a:r>
            <a:r>
              <a:rPr lang="en-US" sz="900">
                <a:latin typeface="Sitka Banner" panose="02000505000000020004" pitchFamily="2" charset="0"/>
                <a:ea typeface="Times New Roman" pitchFamily="18" charset="0"/>
                <a:cs typeface="HelveticaNeue ThinCond" pitchFamily="34" charset="0"/>
              </a:rPr>
              <a:t>LU0344810915    WKN: A0ND6Y   BLOOMBERG: SUNARES LX </a:t>
            </a:r>
            <a:endParaRPr lang="en-GB" sz="900">
              <a:latin typeface="Sitka Banner" panose="02000505000000020004" pitchFamily="2" charset="0"/>
            </a:endParaRPr>
          </a:p>
          <a:p>
            <a:endParaRPr lang="en-GB" sz="500">
              <a:latin typeface="Sitka Banner" panose="02000505000000020004" pitchFamily="2" charset="0"/>
            </a:endParaRPr>
          </a:p>
          <a:p>
            <a:r>
              <a:rPr lang="en-GB" sz="900" err="1">
                <a:latin typeface="Sitka Banner" panose="02000505000000020004" pitchFamily="2" charset="0"/>
              </a:rPr>
              <a:t>Fundtrading</a:t>
            </a:r>
            <a:r>
              <a:rPr lang="en-GB" sz="900">
                <a:latin typeface="Sitka Banner" panose="02000505000000020004" pitchFamily="2" charset="0"/>
              </a:rPr>
              <a:t> directly:</a:t>
            </a:r>
          </a:p>
          <a:p>
            <a:r>
              <a:rPr lang="en-GB" sz="900">
                <a:latin typeface="Sitka Banner" panose="02000505000000020004" pitchFamily="2" charset="0"/>
              </a:rPr>
              <a:t>VP Fund Solutions (Luxembourg) SA, </a:t>
            </a:r>
            <a:r>
              <a:rPr lang="de-DE" sz="900">
                <a:latin typeface="Sitka Banner" panose="02000505000000020004" pitchFamily="2" charset="0"/>
              </a:rPr>
              <a:t>2, </a:t>
            </a:r>
            <a:r>
              <a:rPr lang="de-DE" sz="900" err="1">
                <a:latin typeface="Sitka Banner" panose="02000505000000020004" pitchFamily="2" charset="0"/>
              </a:rPr>
              <a:t>rue</a:t>
            </a:r>
            <a:r>
              <a:rPr lang="de-DE" sz="900">
                <a:latin typeface="Sitka Banner" panose="02000505000000020004" pitchFamily="2" charset="0"/>
              </a:rPr>
              <a:t> Edward Steichen, 2540 Luxembourg</a:t>
            </a:r>
            <a:r>
              <a:rPr lang="en-GB" sz="900">
                <a:latin typeface="Sitka Banner" panose="02000505000000020004" pitchFamily="2" charset="0"/>
              </a:rPr>
              <a:t>  </a:t>
            </a:r>
            <a:r>
              <a:rPr lang="en-GB" sz="900" u="sng">
                <a:latin typeface="Sitka Banner" panose="02000505000000020004" pitchFamily="2" charset="0"/>
                <a:hlinkClick r:id="rId3"/>
              </a:rPr>
              <a:t>https://www.vpbank.com/en</a:t>
            </a:r>
            <a:r>
              <a:rPr lang="en-GB" sz="900" u="sng">
                <a:latin typeface="Sitka Banner" panose="02000505000000020004" pitchFamily="2" charset="0"/>
              </a:rPr>
              <a:t> </a:t>
            </a:r>
            <a:r>
              <a:rPr lang="en-GB" sz="900">
                <a:latin typeface="Sitka Banner" panose="02000505000000020004" pitchFamily="2" charset="0"/>
              </a:rPr>
              <a:t>Tel: 00 352 404 770 377   </a:t>
            </a:r>
          </a:p>
          <a:p>
            <a:endParaRPr lang="en-GB" sz="300">
              <a:solidFill>
                <a:schemeClr val="tx1">
                  <a:lumMod val="85000"/>
                  <a:lumOff val="15000"/>
                </a:schemeClr>
              </a:solidFill>
              <a:latin typeface="Sitka Banner" panose="02000505000000020004" pitchFamily="2" charset="0"/>
              <a:ea typeface="Times New Roman" pitchFamily="18" charset="0"/>
              <a:cs typeface="HelveticaNeue ThinCond" pitchFamily="34" charset="0"/>
            </a:endParaRPr>
          </a:p>
          <a:p>
            <a:r>
              <a:rPr lang="en-US" sz="900" err="1">
                <a:solidFill>
                  <a:schemeClr val="tx1">
                    <a:lumMod val="85000"/>
                    <a:lumOff val="15000"/>
                  </a:schemeClr>
                </a:solidFill>
                <a:latin typeface="Sitka Banner" panose="02000505000000020004" pitchFamily="2" charset="0"/>
                <a:ea typeface="Times New Roman" pitchFamily="18" charset="0"/>
                <a:cs typeface="HelveticaNeue ThinCond" pitchFamily="34" charset="0"/>
              </a:rPr>
              <a:t>Fundtrading</a:t>
            </a:r>
            <a:r>
              <a:rPr lang="en-US" sz="900">
                <a:solidFill>
                  <a:schemeClr val="tx1">
                    <a:lumMod val="85000"/>
                    <a:lumOff val="15000"/>
                  </a:schemeClr>
                </a:solidFill>
                <a:latin typeface="Sitka Banner" panose="02000505000000020004" pitchFamily="2" charset="0"/>
                <a:ea typeface="Times New Roman" pitchFamily="18" charset="0"/>
                <a:cs typeface="HelveticaNeue ThinCond" pitchFamily="34" charset="0"/>
              </a:rPr>
              <a:t> on German exchanges: </a:t>
            </a:r>
            <a:r>
              <a:rPr lang="en-GB" sz="900">
                <a:latin typeface="Sitka Banner" panose="02000505000000020004" pitchFamily="2" charset="0"/>
              </a:rPr>
              <a:t>Stuttgart, Hamburg, Frankfurt and Düsseldorf </a:t>
            </a:r>
            <a:r>
              <a:rPr lang="en-GB" sz="900">
                <a:latin typeface="Sitka Banner" panose="02000505000000020004" pitchFamily="2" charset="0"/>
                <a:hlinkClick r:id="rId4"/>
              </a:rPr>
              <a:t>https://boersenag.de/fonds</a:t>
            </a:r>
            <a:endParaRPr lang="en-GB" sz="900">
              <a:latin typeface="Sitka Banner" panose="02000505000000020004" pitchFamily="2" charset="0"/>
            </a:endParaRPr>
          </a:p>
          <a:p>
            <a:endParaRPr lang="en-GB" sz="900">
              <a:solidFill>
                <a:schemeClr val="tx1">
                  <a:lumMod val="85000"/>
                  <a:lumOff val="15000"/>
                </a:schemeClr>
              </a:solidFill>
              <a:latin typeface="Sitka Banner" panose="02000505000000020004" pitchFamily="2" charset="0"/>
              <a:ea typeface="Times New Roman" pitchFamily="18" charset="0"/>
              <a:cs typeface="HelveticaNeue ThinCond" pitchFamily="34" charset="0"/>
            </a:endParaRPr>
          </a:p>
        </p:txBody>
      </p:sp>
      <p:sp>
        <p:nvSpPr>
          <p:cNvPr id="36" name="TextBox 13">
            <a:extLst>
              <a:ext uri="{FF2B5EF4-FFF2-40B4-BE49-F238E27FC236}">
                <a16:creationId xmlns:a16="http://schemas.microsoft.com/office/drawing/2014/main" id="{DD8A83BF-B834-48A9-9564-C4C0EB14BE23}"/>
              </a:ext>
            </a:extLst>
          </p:cNvPr>
          <p:cNvSpPr txBox="1"/>
          <p:nvPr/>
        </p:nvSpPr>
        <p:spPr>
          <a:xfrm>
            <a:off x="360000" y="7634557"/>
            <a:ext cx="1972324" cy="261610"/>
          </a:xfrm>
          <a:prstGeom prst="rect">
            <a:avLst/>
          </a:prstGeom>
          <a:noFill/>
        </p:spPr>
        <p:txBody>
          <a:bodyPr wrap="square" rtlCol="0">
            <a:spAutoFit/>
          </a:bodyPr>
          <a:lstStyle/>
          <a:p>
            <a:r>
              <a:rPr lang="en-GB" sz="1100" b="1">
                <a:latin typeface="Sitka Heading" panose="02000505000000020004" pitchFamily="2" charset="0"/>
              </a:rPr>
              <a:t>Fund Advisors</a:t>
            </a:r>
          </a:p>
        </p:txBody>
      </p:sp>
      <p:sp>
        <p:nvSpPr>
          <p:cNvPr id="39" name="TextBox 14">
            <a:extLst>
              <a:ext uri="{FF2B5EF4-FFF2-40B4-BE49-F238E27FC236}">
                <a16:creationId xmlns:a16="http://schemas.microsoft.com/office/drawing/2014/main" id="{57421928-055A-4DDB-86D3-D32AA4C5F5E6}"/>
              </a:ext>
            </a:extLst>
          </p:cNvPr>
          <p:cNvSpPr txBox="1"/>
          <p:nvPr/>
        </p:nvSpPr>
        <p:spPr>
          <a:xfrm>
            <a:off x="2939788" y="7634557"/>
            <a:ext cx="1785356" cy="261610"/>
          </a:xfrm>
          <a:prstGeom prst="rect">
            <a:avLst/>
          </a:prstGeom>
          <a:noFill/>
        </p:spPr>
        <p:txBody>
          <a:bodyPr wrap="square" rtlCol="0">
            <a:spAutoFit/>
          </a:bodyPr>
          <a:lstStyle/>
          <a:p>
            <a:r>
              <a:rPr lang="en-GB" sz="1100" b="1">
                <a:latin typeface="Sitka Heading" panose="02000505000000020004" pitchFamily="2" charset="0"/>
              </a:rPr>
              <a:t>Fund Administrator</a:t>
            </a:r>
          </a:p>
        </p:txBody>
      </p:sp>
      <p:sp>
        <p:nvSpPr>
          <p:cNvPr id="40" name="TextBox 11">
            <a:extLst>
              <a:ext uri="{FF2B5EF4-FFF2-40B4-BE49-F238E27FC236}">
                <a16:creationId xmlns:a16="http://schemas.microsoft.com/office/drawing/2014/main" id="{27E9008F-7DF1-4ED2-BBA5-51AE25F9D955}"/>
              </a:ext>
            </a:extLst>
          </p:cNvPr>
          <p:cNvSpPr txBox="1"/>
          <p:nvPr/>
        </p:nvSpPr>
        <p:spPr>
          <a:xfrm>
            <a:off x="360000" y="7885412"/>
            <a:ext cx="2837595" cy="830997"/>
          </a:xfrm>
          <a:prstGeom prst="rect">
            <a:avLst/>
          </a:prstGeom>
          <a:noFill/>
        </p:spPr>
        <p:txBody>
          <a:bodyPr wrap="square" rtlCol="0">
            <a:spAutoFit/>
          </a:bodyPr>
          <a:lstStyle/>
          <a:p>
            <a:r>
              <a:rPr lang="en-US" sz="900" b="1">
                <a:latin typeface="Sitka Banner" panose="02000505000000020004" pitchFamily="2" charset="0"/>
              </a:rPr>
              <a:t>Rometsch &amp; Moor Ltd </a:t>
            </a:r>
            <a:r>
              <a:rPr lang="en-US" sz="900">
                <a:latin typeface="Sitka Banner" panose="02000505000000020004" pitchFamily="2" charset="0"/>
              </a:rPr>
              <a:t>London</a:t>
            </a:r>
            <a:r>
              <a:rPr lang="en-GB" sz="900">
                <a:latin typeface="Sitka Banner" panose="02000505000000020004" pitchFamily="2" charset="0"/>
              </a:rPr>
              <a:t> </a:t>
            </a:r>
            <a:endParaRPr lang="en-US" sz="900">
              <a:latin typeface="Sitka Banner" panose="02000505000000020004" pitchFamily="2" charset="0"/>
            </a:endParaRPr>
          </a:p>
          <a:p>
            <a:r>
              <a:rPr lang="en-US" sz="900">
                <a:latin typeface="Sitka Banner" panose="02000505000000020004" pitchFamily="2" charset="0"/>
                <a:hlinkClick r:id="rId5"/>
              </a:rPr>
              <a:t>www.rometschandmoor.com</a:t>
            </a:r>
            <a:endParaRPr lang="en-US" sz="900">
              <a:latin typeface="Sitka Banner" panose="02000505000000020004" pitchFamily="2" charset="0"/>
            </a:endParaRPr>
          </a:p>
          <a:p>
            <a:endParaRPr lang="en-US" sz="300">
              <a:latin typeface="Sitka Banner" panose="02000505000000020004" pitchFamily="2" charset="0"/>
            </a:endParaRPr>
          </a:p>
          <a:p>
            <a:r>
              <a:rPr lang="en-US" sz="900" b="1">
                <a:latin typeface="Sitka Banner" panose="02000505000000020004" pitchFamily="2" charset="0"/>
              </a:rPr>
              <a:t>Sutterlüty Investment Management GmbH</a:t>
            </a:r>
            <a:r>
              <a:rPr lang="en-US" sz="900">
                <a:latin typeface="Sitka Banner" panose="02000505000000020004" pitchFamily="2" charset="0"/>
              </a:rPr>
              <a:t>, Austria</a:t>
            </a:r>
          </a:p>
          <a:p>
            <a:r>
              <a:rPr lang="en-US" sz="900">
                <a:latin typeface="Sitka Banner" panose="02000505000000020004" pitchFamily="2" charset="0"/>
                <a:hlinkClick r:id="rId6"/>
              </a:rPr>
              <a:t>www.sutterluety-invest.at</a:t>
            </a:r>
            <a:endParaRPr lang="en-US" sz="900">
              <a:latin typeface="Sitka Banner" panose="02000505000000020004" pitchFamily="2" charset="0"/>
            </a:endParaRPr>
          </a:p>
          <a:p>
            <a:endParaRPr lang="en-GB" sz="900">
              <a:latin typeface="Sitka Banner" panose="02000505000000020004" pitchFamily="2" charset="0"/>
            </a:endParaRPr>
          </a:p>
        </p:txBody>
      </p:sp>
      <p:sp>
        <p:nvSpPr>
          <p:cNvPr id="41" name="TextBox 12">
            <a:extLst>
              <a:ext uri="{FF2B5EF4-FFF2-40B4-BE49-F238E27FC236}">
                <a16:creationId xmlns:a16="http://schemas.microsoft.com/office/drawing/2014/main" id="{788DD52C-F24A-49DF-993B-62D782E7C58E}"/>
              </a:ext>
            </a:extLst>
          </p:cNvPr>
          <p:cNvSpPr txBox="1"/>
          <p:nvPr/>
        </p:nvSpPr>
        <p:spPr>
          <a:xfrm>
            <a:off x="2939788" y="7884155"/>
            <a:ext cx="2170528" cy="784830"/>
          </a:xfrm>
          <a:prstGeom prst="rect">
            <a:avLst/>
          </a:prstGeom>
          <a:noFill/>
        </p:spPr>
        <p:txBody>
          <a:bodyPr wrap="square" rtlCol="0">
            <a:spAutoFit/>
          </a:bodyPr>
          <a:lstStyle/>
          <a:p>
            <a:r>
              <a:rPr lang="de-AT" sz="900" b="1">
                <a:latin typeface="Sitka Banner" panose="02000505000000020004" pitchFamily="2" charset="0"/>
              </a:rPr>
              <a:t>VP Fund Solutions</a:t>
            </a:r>
            <a:endParaRPr lang="en-GB" sz="900" b="1">
              <a:latin typeface="Sitka Banner" panose="02000505000000020004" pitchFamily="2" charset="0"/>
            </a:endParaRPr>
          </a:p>
          <a:p>
            <a:r>
              <a:rPr lang="de-AT" sz="900">
                <a:latin typeface="Sitka Banner" panose="02000505000000020004" pitchFamily="2" charset="0"/>
              </a:rPr>
              <a:t>(Luxembourg) SA</a:t>
            </a:r>
          </a:p>
          <a:p>
            <a:r>
              <a:rPr lang="de-AT" sz="900">
                <a:latin typeface="Sitka Banner" panose="02000505000000020004" pitchFamily="2" charset="0"/>
                <a:hlinkClick r:id="rId7"/>
              </a:rPr>
              <a:t>https://vpfundsolutions.vpbank.com/en</a:t>
            </a:r>
            <a:endParaRPr lang="de-AT" sz="900">
              <a:latin typeface="Sitka Banner" panose="02000505000000020004" pitchFamily="2" charset="0"/>
            </a:endParaRPr>
          </a:p>
          <a:p>
            <a:endParaRPr lang="de-AT" sz="900">
              <a:latin typeface="Sitka Banner" panose="02000505000000020004" pitchFamily="2" charset="0"/>
            </a:endParaRPr>
          </a:p>
          <a:p>
            <a:endParaRPr lang="en-GB" sz="900">
              <a:latin typeface="Sitka Banner" panose="02000505000000020004" pitchFamily="2" charset="0"/>
            </a:endParaRPr>
          </a:p>
        </p:txBody>
      </p:sp>
      <p:graphicFrame>
        <p:nvGraphicFramePr>
          <p:cNvPr id="6" name="Chart 5">
            <a:extLst>
              <a:ext uri="{FF2B5EF4-FFF2-40B4-BE49-F238E27FC236}">
                <a16:creationId xmlns:a16="http://schemas.microsoft.com/office/drawing/2014/main" id="{9FC09706-F141-537B-D17B-88949696644C}"/>
              </a:ext>
            </a:extLst>
          </p:cNvPr>
          <p:cNvGraphicFramePr/>
          <p:nvPr>
            <p:extLst>
              <p:ext uri="{D42A27DB-BD31-4B8C-83A1-F6EECF244321}">
                <p14:modId xmlns:p14="http://schemas.microsoft.com/office/powerpoint/2010/main" val="248316697"/>
              </p:ext>
            </p:extLst>
          </p:nvPr>
        </p:nvGraphicFramePr>
        <p:xfrm>
          <a:off x="360000" y="1548000"/>
          <a:ext cx="3312880" cy="2362200"/>
        </p:xfrm>
        <a:graphic>
          <a:graphicData uri="http://schemas.openxmlformats.org/drawingml/2006/chart">
            <c:chart xmlns:c="http://schemas.openxmlformats.org/drawingml/2006/chart" xmlns:r="http://schemas.openxmlformats.org/officeDocument/2006/relationships" r:id="rId8"/>
          </a:graphicData>
        </a:graphic>
      </p:graphicFrame>
      <p:sp>
        <p:nvSpPr>
          <p:cNvPr id="16" name="Textfeld 15">
            <a:extLst>
              <a:ext uri="{FF2B5EF4-FFF2-40B4-BE49-F238E27FC236}">
                <a16:creationId xmlns:a16="http://schemas.microsoft.com/office/drawing/2014/main" id="{BE0A0AA2-F758-2438-7CEB-FE7128C6B9F2}"/>
              </a:ext>
            </a:extLst>
          </p:cNvPr>
          <p:cNvSpPr txBox="1"/>
          <p:nvPr/>
        </p:nvSpPr>
        <p:spPr>
          <a:xfrm>
            <a:off x="5353200" y="129600"/>
            <a:ext cx="1396800" cy="276999"/>
          </a:xfrm>
          <a:prstGeom prst="rect">
            <a:avLst/>
          </a:prstGeom>
          <a:noFill/>
        </p:spPr>
        <p:txBody>
          <a:bodyPr wrap="square">
            <a:spAutoFit/>
          </a:bodyPr>
          <a:lstStyle/>
          <a:p>
            <a:pPr algn="r"/>
            <a:r>
              <a:rPr lang="en-US" sz="1200">
                <a:solidFill>
                  <a:schemeClr val="bg1">
                    <a:lumMod val="95000"/>
                  </a:schemeClr>
                </a:solidFill>
                <a:latin typeface="Sitka Heading" panose="02000505000000020004" pitchFamily="2" charset="0"/>
                <a:ea typeface="Times New Roman" pitchFamily="18" charset="0"/>
                <a:cs typeface="HelveticaNeue ThinCond" pitchFamily="34" charset="0"/>
              </a:rPr>
              <a:t>Monthly Factsheet</a:t>
            </a:r>
            <a:endParaRPr lang="de-DE" sz="1200"/>
          </a:p>
        </p:txBody>
      </p:sp>
      <p:sp>
        <p:nvSpPr>
          <p:cNvPr id="17" name="Textfeld 16">
            <a:extLst>
              <a:ext uri="{FF2B5EF4-FFF2-40B4-BE49-F238E27FC236}">
                <a16:creationId xmlns:a16="http://schemas.microsoft.com/office/drawing/2014/main" id="{982AE026-B6CD-C7C6-0858-4E44CE210A29}"/>
              </a:ext>
            </a:extLst>
          </p:cNvPr>
          <p:cNvSpPr txBox="1"/>
          <p:nvPr/>
        </p:nvSpPr>
        <p:spPr>
          <a:xfrm>
            <a:off x="4741200" y="302400"/>
            <a:ext cx="1976400" cy="430887"/>
          </a:xfrm>
          <a:prstGeom prst="rect">
            <a:avLst/>
          </a:prstGeom>
          <a:noFill/>
        </p:spPr>
        <p:txBody>
          <a:bodyPr wrap="square">
            <a:spAutoFit/>
          </a:bodyPr>
          <a:lstStyle/>
          <a:p>
            <a:pPr algn="r"/>
            <a:r>
              <a:rPr lang="en-US" sz="1100">
                <a:solidFill>
                  <a:schemeClr val="bg1">
                    <a:lumMod val="95000"/>
                  </a:schemeClr>
                </a:solidFill>
                <a:latin typeface="Sitka Heading" panose="02000505000000020004" pitchFamily="2" charset="0"/>
                <a:ea typeface="Times New Roman" pitchFamily="18" charset="0"/>
                <a:cs typeface="HelveticaNeue ThinCond" pitchFamily="34" charset="0"/>
              </a:rPr>
              <a:t>April 2025</a:t>
            </a:r>
          </a:p>
          <a:p>
            <a:pPr algn="r" fontAlgn="base">
              <a:spcBef>
                <a:spcPct val="0"/>
              </a:spcBef>
              <a:spcAft>
                <a:spcPct val="0"/>
              </a:spcAft>
              <a:tabLst>
                <a:tab pos="549275" algn="l"/>
                <a:tab pos="1352550" algn="l"/>
                <a:tab pos="2084388" algn="l"/>
                <a:tab pos="2541588" algn="l"/>
                <a:tab pos="2998788" algn="l"/>
              </a:tabLst>
            </a:pPr>
            <a:r>
              <a:rPr lang="en-US" sz="1100">
                <a:solidFill>
                  <a:schemeClr val="bg1">
                    <a:lumMod val="95000"/>
                  </a:schemeClr>
                </a:solidFill>
                <a:latin typeface="Sitka Heading" panose="02000505000000020004" pitchFamily="2" charset="0"/>
                <a:ea typeface="Times New Roman" pitchFamily="18" charset="0"/>
                <a:cs typeface="HelveticaNeue ThinCond" pitchFamily="34" charset="0"/>
              </a:rPr>
              <a:t>Marketing Communication</a:t>
            </a:r>
          </a:p>
        </p:txBody>
      </p:sp>
      <p:pic>
        <p:nvPicPr>
          <p:cNvPr id="4" name="Picture 2">
            <a:extLst>
              <a:ext uri="{FF2B5EF4-FFF2-40B4-BE49-F238E27FC236}">
                <a16:creationId xmlns:a16="http://schemas.microsoft.com/office/drawing/2014/main" id="{2EFCCFA9-8825-2835-7FD7-F90A949CF3B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4048"/>
            <a:ext cx="6939116" cy="1198708"/>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a:extLst>
              <a:ext uri="{FF2B5EF4-FFF2-40B4-BE49-F238E27FC236}">
                <a16:creationId xmlns:a16="http://schemas.microsoft.com/office/drawing/2014/main" id="{FCB74D9F-FC93-5DEE-BFAF-EADCF275E76D}"/>
              </a:ext>
            </a:extLst>
          </p:cNvPr>
          <p:cNvSpPr txBox="1"/>
          <p:nvPr/>
        </p:nvSpPr>
        <p:spPr>
          <a:xfrm>
            <a:off x="4491613" y="249100"/>
            <a:ext cx="2196000" cy="923330"/>
          </a:xfrm>
          <a:prstGeom prst="rect">
            <a:avLst/>
          </a:prstGeom>
          <a:noFill/>
        </p:spPr>
        <p:txBody>
          <a:bodyPr wrap="square" rtlCol="0">
            <a:spAutoFit/>
          </a:bodyPr>
          <a:lstStyle/>
          <a:p>
            <a:pPr algn="r"/>
            <a:r>
              <a:rPr lang="en-US" sz="1200" dirty="0">
                <a:solidFill>
                  <a:schemeClr val="bg1">
                    <a:lumMod val="95000"/>
                  </a:schemeClr>
                </a:solidFill>
                <a:latin typeface="Sitka Heading" panose="02000505000000020004" pitchFamily="2" charset="0"/>
                <a:ea typeface="Times New Roman" pitchFamily="18" charset="0"/>
                <a:cs typeface="HelveticaNeue ThinCond" pitchFamily="34" charset="0"/>
              </a:rPr>
              <a:t>       </a:t>
            </a:r>
            <a:r>
              <a:rPr lang="en-US" sz="1200" b="1" dirty="0">
                <a:solidFill>
                  <a:schemeClr val="bg1">
                    <a:lumMod val="95000"/>
                  </a:schemeClr>
                </a:solidFill>
                <a:latin typeface="Sitka Heading" panose="02000505000000020004" pitchFamily="2" charset="0"/>
                <a:ea typeface="Times New Roman" pitchFamily="18" charset="0"/>
                <a:cs typeface="HelveticaNeue ThinCond" pitchFamily="34" charset="0"/>
              </a:rPr>
              <a:t>Monthly Factsheet</a:t>
            </a:r>
          </a:p>
          <a:p>
            <a:pPr lvl="0" algn="r" fontAlgn="base">
              <a:spcBef>
                <a:spcPct val="0"/>
              </a:spcBef>
              <a:spcAft>
                <a:spcPct val="0"/>
              </a:spcAft>
              <a:tabLst>
                <a:tab pos="549275" algn="l"/>
                <a:tab pos="1352550" algn="l"/>
                <a:tab pos="2084388" algn="l"/>
                <a:tab pos="2541588" algn="l"/>
                <a:tab pos="2998788" algn="l"/>
              </a:tabLst>
            </a:pPr>
            <a:r>
              <a:rPr lang="en-US" sz="1200" b="1" dirty="0">
                <a:solidFill>
                  <a:schemeClr val="bg1">
                    <a:lumMod val="95000"/>
                  </a:schemeClr>
                </a:solidFill>
                <a:latin typeface="Sitka Heading" panose="02000505000000020004" pitchFamily="2" charset="0"/>
                <a:ea typeface="Times New Roman" pitchFamily="18" charset="0"/>
                <a:cs typeface="HelveticaNeue ThinCond" pitchFamily="34" charset="0"/>
              </a:rPr>
              <a:t> June 2026</a:t>
            </a:r>
            <a:endParaRPr lang="en-US" sz="1100" b="1" dirty="0">
              <a:solidFill>
                <a:schemeClr val="bg1">
                  <a:lumMod val="95000"/>
                </a:schemeClr>
              </a:solidFill>
              <a:latin typeface="Sitka Heading" panose="02000505000000020004" pitchFamily="2" charset="0"/>
              <a:ea typeface="Times New Roman" pitchFamily="18" charset="0"/>
              <a:cs typeface="HelveticaNeue ThinCond" pitchFamily="34" charset="0"/>
            </a:endParaRPr>
          </a:p>
          <a:p>
            <a:pPr algn="r"/>
            <a:r>
              <a:rPr lang="en-US" sz="1100" b="1" dirty="0">
                <a:solidFill>
                  <a:schemeClr val="bg1">
                    <a:lumMod val="95000"/>
                  </a:schemeClr>
                </a:solidFill>
                <a:latin typeface="Sitka Heading" panose="02000505000000020004" pitchFamily="2" charset="0"/>
                <a:ea typeface="Times New Roman" pitchFamily="18" charset="0"/>
                <a:cs typeface="HelveticaNeue ThinCond" pitchFamily="34" charset="0"/>
              </a:rPr>
              <a:t>       Marketing Communication</a:t>
            </a:r>
            <a:endParaRPr lang="de-DE" sz="1100" b="1" dirty="0">
              <a:latin typeface="Sitka Heading" panose="02000505000000020004" pitchFamily="2" charset="0"/>
            </a:endParaRPr>
          </a:p>
          <a:p>
            <a:endParaRPr lang="de-DE"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4332" y="1440044"/>
            <a:ext cx="6096000" cy="261610"/>
          </a:xfrm>
          <a:prstGeom prst="rect">
            <a:avLst/>
          </a:prstGeom>
          <a:noFill/>
        </p:spPr>
        <p:txBody>
          <a:bodyPr wrap="square" rtlCol="0">
            <a:spAutoFit/>
          </a:bodyPr>
          <a:lstStyle/>
          <a:p>
            <a:pPr algn="just"/>
            <a:r>
              <a:rPr lang="de-DE" sz="1100" b="1">
                <a:latin typeface="Sitka Heading" panose="02000505000000020004" pitchFamily="2" charset="0"/>
              </a:rPr>
              <a:t>Risk and </a:t>
            </a:r>
            <a:r>
              <a:rPr lang="de-DE" sz="1100" b="1" err="1">
                <a:latin typeface="Sitka Heading" panose="02000505000000020004" pitchFamily="2" charset="0"/>
              </a:rPr>
              <a:t>return</a:t>
            </a:r>
            <a:r>
              <a:rPr lang="de-DE" sz="1100" b="1">
                <a:latin typeface="Sitka Heading" panose="02000505000000020004" pitchFamily="2" charset="0"/>
              </a:rPr>
              <a:t> </a:t>
            </a:r>
            <a:r>
              <a:rPr lang="de-DE" sz="1100" b="1" err="1">
                <a:latin typeface="Sitka Heading" panose="02000505000000020004" pitchFamily="2" charset="0"/>
              </a:rPr>
              <a:t>profile</a:t>
            </a:r>
            <a:endParaRPr lang="en-GB" sz="1100" b="1">
              <a:latin typeface="Sitka Heading" panose="02000505000000020004" pitchFamily="2" charset="0"/>
            </a:endParaRPr>
          </a:p>
        </p:txBody>
      </p:sp>
      <p:sp>
        <p:nvSpPr>
          <p:cNvPr id="27" name="TextBox 26"/>
          <p:cNvSpPr txBox="1"/>
          <p:nvPr/>
        </p:nvSpPr>
        <p:spPr>
          <a:xfrm>
            <a:off x="5551884" y="9561512"/>
            <a:ext cx="1066800" cy="215444"/>
          </a:xfrm>
          <a:prstGeom prst="rect">
            <a:avLst/>
          </a:prstGeom>
          <a:noFill/>
        </p:spPr>
        <p:txBody>
          <a:bodyPr wrap="square" rtlCol="0">
            <a:spAutoFit/>
          </a:bodyPr>
          <a:lstStyle/>
          <a:p>
            <a:pPr algn="r"/>
            <a:r>
              <a:rPr lang="en-US" sz="800">
                <a:solidFill>
                  <a:schemeClr val="bg1">
                    <a:lumMod val="50000"/>
                  </a:schemeClr>
                </a:solidFill>
                <a:latin typeface="Sitka Heading" panose="02000505000000020004" pitchFamily="2" charset="0"/>
              </a:rPr>
              <a:t>PAGE THREE</a:t>
            </a:r>
            <a:endParaRPr lang="en-GB" sz="900">
              <a:solidFill>
                <a:schemeClr val="bg1">
                  <a:lumMod val="50000"/>
                </a:schemeClr>
              </a:solidFill>
              <a:latin typeface="Sitka Heading" panose="02000505000000020004" pitchFamily="2" charset="0"/>
            </a:endParaRPr>
          </a:p>
        </p:txBody>
      </p:sp>
      <p:sp>
        <p:nvSpPr>
          <p:cNvPr id="5" name="Rechteck 4"/>
          <p:cNvSpPr/>
          <p:nvPr/>
        </p:nvSpPr>
        <p:spPr>
          <a:xfrm>
            <a:off x="6029931" y="302400"/>
            <a:ext cx="720069" cy="261610"/>
          </a:xfrm>
          <a:prstGeom prst="rect">
            <a:avLst/>
          </a:prstGeom>
        </p:spPr>
        <p:txBody>
          <a:bodyPr wrap="none">
            <a:spAutoFit/>
          </a:bodyPr>
          <a:lstStyle/>
          <a:p>
            <a:pPr algn="r"/>
            <a:r>
              <a:rPr lang="de-DE" sz="1100">
                <a:solidFill>
                  <a:schemeClr val="bg1"/>
                </a:solidFill>
                <a:latin typeface="Sitka Heading" panose="02000505000000020004" pitchFamily="2" charset="0"/>
              </a:rPr>
              <a:t>Mai 2019</a:t>
            </a:r>
          </a:p>
        </p:txBody>
      </p:sp>
      <p:sp>
        <p:nvSpPr>
          <p:cNvPr id="33" name="Textfeld 32">
            <a:extLst>
              <a:ext uri="{FF2B5EF4-FFF2-40B4-BE49-F238E27FC236}">
                <a16:creationId xmlns:a16="http://schemas.microsoft.com/office/drawing/2014/main" id="{6D03136F-DA9F-4265-B7AD-49257E5801B9}"/>
              </a:ext>
            </a:extLst>
          </p:cNvPr>
          <p:cNvSpPr txBox="1"/>
          <p:nvPr/>
        </p:nvSpPr>
        <p:spPr>
          <a:xfrm>
            <a:off x="1620000" y="5053845"/>
            <a:ext cx="3766456" cy="216000"/>
          </a:xfrm>
          <a:prstGeom prst="rect">
            <a:avLst/>
          </a:prstGeom>
          <a:noFill/>
        </p:spPr>
        <p:txBody>
          <a:bodyPr wrap="square">
            <a:spAutoFit/>
          </a:bodyPr>
          <a:lstStyle/>
          <a:p>
            <a:pPr algn="r"/>
            <a:r>
              <a:rPr lang="de-DE" sz="1800">
                <a:solidFill>
                  <a:schemeClr val="bg1"/>
                </a:solidFill>
                <a:latin typeface="Sitka Heading" panose="02000505000000020004" pitchFamily="2" charset="0"/>
              </a:rPr>
              <a:t>August 2021</a:t>
            </a:r>
          </a:p>
        </p:txBody>
      </p:sp>
      <p:sp>
        <p:nvSpPr>
          <p:cNvPr id="21" name="Textfeld 20">
            <a:extLst>
              <a:ext uri="{FF2B5EF4-FFF2-40B4-BE49-F238E27FC236}">
                <a16:creationId xmlns:a16="http://schemas.microsoft.com/office/drawing/2014/main" id="{B7CD0302-4792-47FE-9A02-E7C6068359A9}"/>
              </a:ext>
            </a:extLst>
          </p:cNvPr>
          <p:cNvSpPr txBox="1"/>
          <p:nvPr/>
        </p:nvSpPr>
        <p:spPr>
          <a:xfrm>
            <a:off x="215278" y="2376000"/>
            <a:ext cx="6205619" cy="1061829"/>
          </a:xfrm>
          <a:prstGeom prst="rect">
            <a:avLst/>
          </a:prstGeom>
          <a:noFill/>
        </p:spPr>
        <p:txBody>
          <a:bodyPr wrap="square" rtlCol="0">
            <a:spAutoFit/>
          </a:bodyPr>
          <a:lstStyle/>
          <a:p>
            <a:pPr algn="just"/>
            <a:r>
              <a:rPr lang="en-US" sz="900">
                <a:latin typeface="Sitka Banner" panose="02000505000000020004" pitchFamily="2" charset="0"/>
              </a:rPr>
              <a:t>The risk indicator assumes you keep the product until 6 years.</a:t>
            </a:r>
          </a:p>
          <a:p>
            <a:pPr algn="just"/>
            <a:r>
              <a:rPr lang="en-US" sz="900">
                <a:latin typeface="Sitka Banner" panose="02000505000000020004" pitchFamily="2" charset="0"/>
              </a:rPr>
              <a:t>The summary risk indicator is a guide to the level of risk of this product compared to other products. It shows how likely it is that the product will lose money because of movements in the markets or because the fund are not able to pay you.</a:t>
            </a:r>
          </a:p>
          <a:p>
            <a:pPr algn="just"/>
            <a:r>
              <a:rPr lang="en-US" sz="900">
                <a:latin typeface="Sitka Banner" panose="02000505000000020004" pitchFamily="2" charset="0"/>
              </a:rPr>
              <a:t>We have classified this product as 5 out of 7, which is a medium-high. This rates the potential losses from future performance at a medium-high level, and poor market conditions are very unlikely to impact our capacity to pay you.</a:t>
            </a:r>
          </a:p>
          <a:p>
            <a:pPr algn="just"/>
            <a:r>
              <a:rPr lang="en-US" sz="900">
                <a:latin typeface="Sitka Banner" panose="02000505000000020004" pitchFamily="2" charset="0"/>
              </a:rPr>
              <a:t>This product does not include any protection from future market performance so you could lose some or all of your investment.</a:t>
            </a:r>
            <a:r>
              <a:rPr lang="en-GB" sz="900">
                <a:latin typeface="Sitka Banner" panose="02000505000000020004" pitchFamily="2" charset="0"/>
              </a:rPr>
              <a:t> For further information and performance scenarios, please refer to the Key Information Document.</a:t>
            </a:r>
            <a:endParaRPr lang="de-DE" sz="900">
              <a:latin typeface="Sitka Banner" panose="02000505000000020004" pitchFamily="2" charset="0"/>
            </a:endParaRPr>
          </a:p>
        </p:txBody>
      </p:sp>
      <p:sp>
        <p:nvSpPr>
          <p:cNvPr id="42" name="Textfeld 41">
            <a:extLst>
              <a:ext uri="{FF2B5EF4-FFF2-40B4-BE49-F238E27FC236}">
                <a16:creationId xmlns:a16="http://schemas.microsoft.com/office/drawing/2014/main" id="{A7660B75-1B44-4ECD-BC7F-82363F788533}"/>
              </a:ext>
            </a:extLst>
          </p:cNvPr>
          <p:cNvSpPr txBox="1"/>
          <p:nvPr/>
        </p:nvSpPr>
        <p:spPr>
          <a:xfrm>
            <a:off x="214332" y="5115456"/>
            <a:ext cx="6297830" cy="4832092"/>
          </a:xfrm>
          <a:prstGeom prst="rect">
            <a:avLst/>
          </a:prstGeom>
          <a:noFill/>
        </p:spPr>
        <p:txBody>
          <a:bodyPr wrap="square">
            <a:spAutoFit/>
          </a:bodyPr>
          <a:lstStyle/>
          <a:p>
            <a:pPr algn="just"/>
            <a:r>
              <a:rPr lang="en-US" sz="1100" b="1" dirty="0">
                <a:solidFill>
                  <a:schemeClr val="bg1">
                    <a:lumMod val="50000"/>
                  </a:schemeClr>
                </a:solidFill>
                <a:latin typeface="Sitka Heading" panose="02000505000000020004" pitchFamily="2" charset="0"/>
              </a:rPr>
              <a:t>Disclaimer:</a:t>
            </a:r>
          </a:p>
          <a:p>
            <a:pPr algn="just"/>
            <a:endParaRPr lang="de-DE" sz="900" dirty="0">
              <a:solidFill>
                <a:schemeClr val="bg1">
                  <a:lumMod val="50000"/>
                </a:schemeClr>
              </a:solidFill>
              <a:latin typeface="Sitka Banner" panose="02000505000000020004" pitchFamily="2" charset="0"/>
            </a:endParaRPr>
          </a:p>
          <a:p>
            <a:pPr algn="just"/>
            <a:r>
              <a:rPr lang="en-US" sz="900" b="1" dirty="0">
                <a:solidFill>
                  <a:schemeClr val="bg1">
                    <a:lumMod val="50000"/>
                  </a:schemeClr>
                </a:solidFill>
                <a:latin typeface="Sitka Banner" panose="02000505000000020004" pitchFamily="2" charset="0"/>
              </a:rPr>
              <a:t>This is a marketing communication. Please read the prospectus or the constituent documents, the investor information and the key investor information (KID) before you make your final investment decision. </a:t>
            </a:r>
          </a:p>
          <a:p>
            <a:pPr algn="just"/>
            <a:endParaRPr lang="de-DE" sz="900" dirty="0">
              <a:solidFill>
                <a:schemeClr val="bg1">
                  <a:lumMod val="50000"/>
                </a:schemeClr>
              </a:solidFill>
              <a:latin typeface="Sitka Banner" panose="02000505000000020004" pitchFamily="2" charset="0"/>
            </a:endParaRPr>
          </a:p>
          <a:p>
            <a:pPr algn="just"/>
            <a:r>
              <a:rPr lang="en-US" sz="900" dirty="0">
                <a:solidFill>
                  <a:schemeClr val="bg1">
                    <a:lumMod val="50000"/>
                  </a:schemeClr>
                </a:solidFill>
                <a:latin typeface="Sitka Banner" panose="02000505000000020004" pitchFamily="2" charset="0"/>
              </a:rPr>
              <a:t>This marketing communication has been produced by Rometsch &amp; Moor Ltd. Although utmost care has been exercised in the drafting of this marketing communication, Rometsch &amp; Moor Ltd assumes no liability for the information contained herein.</a:t>
            </a:r>
          </a:p>
          <a:p>
            <a:pPr algn="just"/>
            <a:endParaRPr lang="de-DE" sz="900" dirty="0">
              <a:solidFill>
                <a:schemeClr val="bg1">
                  <a:lumMod val="50000"/>
                </a:schemeClr>
              </a:solidFill>
              <a:latin typeface="Sitka Banner" panose="02000505000000020004" pitchFamily="2" charset="0"/>
            </a:endParaRPr>
          </a:p>
          <a:p>
            <a:pPr algn="just"/>
            <a:r>
              <a:rPr lang="en-US" sz="900" dirty="0">
                <a:solidFill>
                  <a:schemeClr val="bg1">
                    <a:lumMod val="50000"/>
                  </a:schemeClr>
                </a:solidFill>
                <a:latin typeface="Sitka Banner" panose="02000505000000020004" pitchFamily="2" charset="0"/>
              </a:rPr>
              <a:t>This marketing communication needs to be read in conjunction with the prospectus or the constitutional documents, the investor information and the key investor information document (KID) as these documents are solely relevant as far as existing under the particular Fund Law. It is therefore necessary to carefully and thoroughly read these documents before investing in this fund. Subscription of shares will only be accepted on the basis of the prospectus or constitutional documents, the investor information and the key investor information document (KID).</a:t>
            </a:r>
          </a:p>
          <a:p>
            <a:pPr algn="just"/>
            <a:endParaRPr lang="en-US" sz="900" dirty="0">
              <a:solidFill>
                <a:schemeClr val="bg1">
                  <a:lumMod val="50000"/>
                </a:schemeClr>
              </a:solidFill>
              <a:latin typeface="Sitka Banner" panose="02000505000000020004" pitchFamily="2" charset="0"/>
            </a:endParaRPr>
          </a:p>
          <a:p>
            <a:pPr algn="just"/>
            <a:r>
              <a:rPr lang="en-US" sz="900" dirty="0">
                <a:solidFill>
                  <a:schemeClr val="bg1">
                    <a:lumMod val="50000"/>
                  </a:schemeClr>
                </a:solidFill>
                <a:latin typeface="Sitka Banner" panose="02000505000000020004" pitchFamily="2" charset="0"/>
              </a:rPr>
              <a:t>If available under the respective law, the constitutional documents, the prospectus and the key investor information document (KID) as well as annual and half-year reports may be obtained free of charge at the Fund Administrator, the Custodian Bank, all entitled distributors domestically and abroad as well as on the website of the SUNARES fund </a:t>
            </a:r>
            <a:r>
              <a:rPr lang="en-US" sz="900" dirty="0">
                <a:solidFill>
                  <a:schemeClr val="bg1">
                    <a:lumMod val="50000"/>
                  </a:schemeClr>
                </a:solidFill>
                <a:latin typeface="Sitka Banner" panose="02000505000000020004" pitchFamily="2" charset="0"/>
                <a:hlinkClick r:id="rId2">
                  <a:extLst>
                    <a:ext uri="{A12FA001-AC4F-418D-AE19-62706E023703}">
                      <ahyp:hlinkClr xmlns:ahyp="http://schemas.microsoft.com/office/drawing/2018/hyperlinkcolor" val="tx"/>
                    </a:ext>
                  </a:extLst>
                </a:hlinkClick>
              </a:rPr>
              <a:t>www.sunares.com</a:t>
            </a:r>
            <a:r>
              <a:rPr lang="en-US" sz="900" dirty="0">
                <a:solidFill>
                  <a:schemeClr val="bg1">
                    <a:lumMod val="50000"/>
                  </a:schemeClr>
                </a:solidFill>
                <a:latin typeface="Sitka Banner" panose="02000505000000020004" pitchFamily="2" charset="0"/>
              </a:rPr>
              <a:t> and the Fund Administrator </a:t>
            </a:r>
            <a:r>
              <a:rPr lang="de-DE" sz="900" dirty="0">
                <a:solidFill>
                  <a:schemeClr val="bg1">
                    <a:lumMod val="50000"/>
                  </a:schemeClr>
                </a:solidFill>
                <a:latin typeface="Sitka Banner" panose="02000505000000020004" pitchFamily="2" charset="0"/>
              </a:rPr>
              <a:t>VP Fund Solutions (Luxembourg) SA </a:t>
            </a:r>
            <a:r>
              <a:rPr lang="de-DE" sz="900" u="sng" dirty="0">
                <a:solidFill>
                  <a:schemeClr val="bg1">
                    <a:lumMod val="50000"/>
                  </a:schemeClr>
                </a:solidFill>
                <a:latin typeface="Sitka Banner" panose="02000505000000020004" pitchFamily="2" charset="0"/>
              </a:rPr>
              <a:t>https://vpfundsolutions.vpbank.com/en </a:t>
            </a:r>
          </a:p>
          <a:p>
            <a:pPr algn="just"/>
            <a:endParaRPr lang="de-DE" sz="900" u="sng" dirty="0">
              <a:solidFill>
                <a:schemeClr val="bg1">
                  <a:lumMod val="50000"/>
                </a:schemeClr>
              </a:solidFill>
              <a:latin typeface="Sitka Banner" panose="02000505000000020004" pitchFamily="2" charset="0"/>
            </a:endParaRPr>
          </a:p>
          <a:p>
            <a:pPr algn="just"/>
            <a:r>
              <a:rPr lang="en-US" sz="900" dirty="0">
                <a:solidFill>
                  <a:schemeClr val="bg1">
                    <a:lumMod val="50000"/>
                  </a:schemeClr>
                </a:solidFill>
                <a:latin typeface="Sitka Banner" panose="02000505000000020004" pitchFamily="2" charset="0"/>
              </a:rPr>
              <a:t>The details in this marketing communication are given for information purposes only and do not constitute an offer or a promotion that invites to purchase shares in this fund. Also, this marketing communication does not constitute an investment advice and pays no regard to the specific or future investment objectives, financial or tax situation or particular needs of any specific recipient. The value and the returns achieved by the fund mentioned in this marketing communication may rise or fall. It is possible that an investor will not recover the amount or the whole amount that he originally invested. Also, past performance is not a reliable indicator of future results and the performance shown does not take into account any commissions and costs charged when subscribing and redeeming units. In addition, the fund currency is subject to exchange rate fluctuations if the reference currency of a share class is not identical to the fund currency.</a:t>
            </a:r>
          </a:p>
          <a:p>
            <a:pPr algn="just"/>
            <a:endParaRPr lang="en-US" sz="900" dirty="0">
              <a:solidFill>
                <a:schemeClr val="bg1">
                  <a:lumMod val="50000"/>
                </a:schemeClr>
              </a:solidFill>
              <a:latin typeface="Sitka Banner" panose="02000505000000020004" pitchFamily="2" charset="0"/>
            </a:endParaRPr>
          </a:p>
          <a:p>
            <a:pPr algn="just"/>
            <a:r>
              <a:rPr lang="en-US" sz="900" dirty="0">
                <a:solidFill>
                  <a:schemeClr val="bg1">
                    <a:lumMod val="50000"/>
                  </a:schemeClr>
                </a:solidFill>
                <a:latin typeface="Sitka Banner" panose="02000505000000020004" pitchFamily="2" charset="0"/>
              </a:rPr>
              <a:t>This marketing communication might contain forward-looking statements, including, but not limited to, statements relating to future market developments. While these forward-looking statements represent our carefully researched judgments and expectations, uncertainties and various risk factors could cause actual developments and results to differ materially from our statements.</a:t>
            </a:r>
            <a:endParaRPr lang="de-DE" sz="900" dirty="0">
              <a:solidFill>
                <a:schemeClr val="bg1">
                  <a:lumMod val="50000"/>
                </a:schemeClr>
              </a:solidFill>
              <a:latin typeface="Sitka Banner" panose="02000505000000020004" pitchFamily="2" charset="0"/>
            </a:endParaRPr>
          </a:p>
          <a:p>
            <a:pPr algn="just"/>
            <a:endParaRPr lang="en-US" sz="900" dirty="0">
              <a:solidFill>
                <a:schemeClr val="bg1">
                  <a:lumMod val="50000"/>
                </a:schemeClr>
              </a:solidFill>
              <a:latin typeface="Sitka Banner" panose="02000505000000020004" pitchFamily="2" charset="0"/>
            </a:endParaRPr>
          </a:p>
          <a:p>
            <a:pPr algn="just"/>
            <a:endParaRPr lang="de-DE" sz="900" dirty="0">
              <a:solidFill>
                <a:schemeClr val="bg1">
                  <a:lumMod val="50000"/>
                </a:schemeClr>
              </a:solidFill>
              <a:latin typeface="Sitka Banner" panose="02000505000000020004" pitchFamily="2" charset="0"/>
            </a:endParaRPr>
          </a:p>
          <a:p>
            <a:pPr algn="just"/>
            <a:endParaRPr lang="de-DE" sz="900" dirty="0">
              <a:solidFill>
                <a:schemeClr val="bg1">
                  <a:lumMod val="50000"/>
                </a:schemeClr>
              </a:solidFill>
              <a:latin typeface="Sitka Banner" panose="02000505000000020004" pitchFamily="2" charset="0"/>
            </a:endParaRPr>
          </a:p>
          <a:p>
            <a:pPr algn="just"/>
            <a:endParaRPr lang="de-DE" sz="900" dirty="0">
              <a:solidFill>
                <a:schemeClr val="bg1">
                  <a:lumMod val="50000"/>
                </a:schemeClr>
              </a:solidFill>
              <a:latin typeface="Sitka Banner" panose="02000505000000020004" pitchFamily="2" charset="0"/>
            </a:endParaRPr>
          </a:p>
        </p:txBody>
      </p:sp>
      <p:sp>
        <p:nvSpPr>
          <p:cNvPr id="23" name="Rectangle 1">
            <a:extLst>
              <a:ext uri="{FF2B5EF4-FFF2-40B4-BE49-F238E27FC236}">
                <a16:creationId xmlns:a16="http://schemas.microsoft.com/office/drawing/2014/main" id="{EB123290-46A8-4ECE-9F57-250905EF3656}"/>
              </a:ext>
            </a:extLst>
          </p:cNvPr>
          <p:cNvSpPr>
            <a:spLocks noChangeArrowheads="1"/>
          </p:cNvSpPr>
          <p:nvPr/>
        </p:nvSpPr>
        <p:spPr bwMode="auto">
          <a:xfrm>
            <a:off x="432000" y="1148815"/>
            <a:ext cx="6268496" cy="2308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tab pos="549275" algn="l"/>
                <a:tab pos="1352550" algn="l"/>
                <a:tab pos="2084388" algn="l"/>
                <a:tab pos="2541588" algn="l"/>
                <a:tab pos="2998788" algn="l"/>
              </a:tabLst>
            </a:pPr>
            <a:r>
              <a:rPr kumimoji="0" lang="en-US" sz="900" i="0" u="none" strike="noStrike" cap="none" normalizeH="0" baseline="0">
                <a:ln>
                  <a:noFill/>
                </a:ln>
                <a:solidFill>
                  <a:schemeClr val="tx1">
                    <a:lumMod val="65000"/>
                    <a:lumOff val="35000"/>
                  </a:schemeClr>
                </a:solidFill>
                <a:effectLst/>
                <a:latin typeface="Sitka Banner" panose="02000505000000020004" pitchFamily="2" charset="0"/>
                <a:ea typeface="Times New Roman" pitchFamily="18" charset="0"/>
                <a:cs typeface="HelveticaNeue ThinCond" pitchFamily="34" charset="0"/>
              </a:rPr>
              <a:t>ISIN: LU0344810915/ WKN: A0ND6Y/ BLOOMBERG: SUNARES LX / WWW.SUNARES.COM</a:t>
            </a:r>
            <a:endParaRPr kumimoji="0" lang="en-GB" sz="900" i="0" u="none" strike="noStrike" cap="none" normalizeH="0" baseline="0">
              <a:ln>
                <a:noFill/>
              </a:ln>
              <a:solidFill>
                <a:schemeClr val="tx1">
                  <a:lumMod val="65000"/>
                  <a:lumOff val="35000"/>
                </a:schemeClr>
              </a:solidFill>
              <a:effectLst/>
              <a:latin typeface="Sitka Banner" panose="02000505000000020004" pitchFamily="2" charset="0"/>
              <a:cs typeface="Arial" pitchFamily="34" charset="0"/>
            </a:endParaRPr>
          </a:p>
        </p:txBody>
      </p:sp>
      <p:graphicFrame>
        <p:nvGraphicFramePr>
          <p:cNvPr id="25" name="Tabelle 24">
            <a:extLst>
              <a:ext uri="{FF2B5EF4-FFF2-40B4-BE49-F238E27FC236}">
                <a16:creationId xmlns:a16="http://schemas.microsoft.com/office/drawing/2014/main" id="{0EBD5103-3CFB-4745-B773-AC502A22D75A}"/>
              </a:ext>
            </a:extLst>
          </p:cNvPr>
          <p:cNvGraphicFramePr>
            <a:graphicFrameLocks noGrp="1"/>
          </p:cNvGraphicFramePr>
          <p:nvPr>
            <p:extLst>
              <p:ext uri="{D42A27DB-BD31-4B8C-83A1-F6EECF244321}">
                <p14:modId xmlns:p14="http://schemas.microsoft.com/office/powerpoint/2010/main" val="169367074"/>
              </p:ext>
            </p:extLst>
          </p:nvPr>
        </p:nvGraphicFramePr>
        <p:xfrm>
          <a:off x="286895" y="3478503"/>
          <a:ext cx="6244914" cy="1511436"/>
        </p:xfrm>
        <a:graphic>
          <a:graphicData uri="http://schemas.openxmlformats.org/drawingml/2006/table">
            <a:tbl>
              <a:tblPr firstRow="1" firstCol="1" lastRow="1" lastCol="1" bandRow="1" bandCol="1">
                <a:tableStyleId>{5C22544A-7EE6-4342-B048-85BDC9FD1C3A}</a:tableStyleId>
              </a:tblPr>
              <a:tblGrid>
                <a:gridCol w="970697">
                  <a:extLst>
                    <a:ext uri="{9D8B030D-6E8A-4147-A177-3AD203B41FA5}">
                      <a16:colId xmlns:a16="http://schemas.microsoft.com/office/drawing/2014/main" val="3300695901"/>
                    </a:ext>
                  </a:extLst>
                </a:gridCol>
                <a:gridCol w="3752252">
                  <a:extLst>
                    <a:ext uri="{9D8B030D-6E8A-4147-A177-3AD203B41FA5}">
                      <a16:colId xmlns:a16="http://schemas.microsoft.com/office/drawing/2014/main" val="1450373371"/>
                    </a:ext>
                  </a:extLst>
                </a:gridCol>
                <a:gridCol w="1521965">
                  <a:extLst>
                    <a:ext uri="{9D8B030D-6E8A-4147-A177-3AD203B41FA5}">
                      <a16:colId xmlns:a16="http://schemas.microsoft.com/office/drawing/2014/main" val="126302021"/>
                    </a:ext>
                  </a:extLst>
                </a:gridCol>
              </a:tblGrid>
              <a:tr h="204000">
                <a:tc>
                  <a:txBody>
                    <a:bodyPr/>
                    <a:lstStyle/>
                    <a:p>
                      <a:pPr marL="34290">
                        <a:spcBef>
                          <a:spcPts val="70"/>
                        </a:spcBef>
                      </a:pPr>
                      <a:r>
                        <a:rPr lang="en-US" sz="900">
                          <a:solidFill>
                            <a:srgbClr val="0070C0"/>
                          </a:solidFill>
                          <a:effectLst/>
                          <a:latin typeface="Sitka Banner" panose="02000505000000020004" pitchFamily="2" charset="0"/>
                          <a:ea typeface="Arial" panose="020B0604020202020204" pitchFamily="34" charset="0"/>
                          <a:cs typeface="Times New Roman" panose="02020603050405020304" pitchFamily="18" charset="0"/>
                        </a:rPr>
                        <a:t>Country</a:t>
                      </a:r>
                      <a:endParaRPr lang="de-DE" sz="900">
                        <a:solidFill>
                          <a:srgbClr val="0070C0"/>
                        </a:solidFill>
                        <a:effectLst/>
                        <a:latin typeface="Sitka Banner" panose="02000505000000020004" pitchFamily="2" charset="0"/>
                        <a:ea typeface="Arial" panose="020B0604020202020204" pitchFamily="34" charset="0"/>
                        <a:cs typeface="Times New Roman" panose="02020603050405020304" pitchFamily="18" charset="0"/>
                      </a:endParaRPr>
                    </a:p>
                  </a:txBody>
                  <a:tcPr marL="0" marR="0" marT="0" marB="0">
                    <a:solidFill>
                      <a:schemeClr val="accent5">
                        <a:lumMod val="20000"/>
                        <a:lumOff val="80000"/>
                      </a:schemeClr>
                    </a:solidFill>
                  </a:tcPr>
                </a:tc>
                <a:tc>
                  <a:txBody>
                    <a:bodyPr/>
                    <a:lstStyle/>
                    <a:p>
                      <a:pPr marL="334645">
                        <a:spcBef>
                          <a:spcPts val="70"/>
                        </a:spcBef>
                      </a:pPr>
                      <a:r>
                        <a:rPr lang="en-US" sz="900">
                          <a:solidFill>
                            <a:srgbClr val="0070C0"/>
                          </a:solidFill>
                          <a:effectLst/>
                          <a:latin typeface="Sitka Banner" panose="02000505000000020004" pitchFamily="2" charset="0"/>
                        </a:rPr>
                        <a:t>Name</a:t>
                      </a:r>
                      <a:endParaRPr lang="de-DE" sz="900">
                        <a:solidFill>
                          <a:srgbClr val="0070C0"/>
                        </a:solidFill>
                        <a:effectLst/>
                        <a:latin typeface="Sitka Banner" panose="02000505000000020004" pitchFamily="2" charset="0"/>
                        <a:ea typeface="Arial" panose="020B0604020202020204" pitchFamily="34" charset="0"/>
                        <a:cs typeface="Times New Roman" panose="02020603050405020304" pitchFamily="18" charset="0"/>
                      </a:endParaRPr>
                    </a:p>
                  </a:txBody>
                  <a:tcPr marL="0" marR="0" marT="0" marB="0">
                    <a:solidFill>
                      <a:schemeClr val="accent5">
                        <a:lumMod val="20000"/>
                        <a:lumOff val="80000"/>
                      </a:schemeClr>
                    </a:solidFill>
                  </a:tcPr>
                </a:tc>
                <a:tc>
                  <a:txBody>
                    <a:bodyPr/>
                    <a:lstStyle/>
                    <a:p>
                      <a:pPr marL="450850">
                        <a:spcBef>
                          <a:spcPts val="70"/>
                        </a:spcBef>
                      </a:pPr>
                      <a:r>
                        <a:rPr lang="en-US" sz="900">
                          <a:solidFill>
                            <a:srgbClr val="0070C0"/>
                          </a:solidFill>
                          <a:effectLst/>
                          <a:latin typeface="Sitka Banner" panose="02000505000000020004" pitchFamily="2" charset="0"/>
                        </a:rPr>
                        <a:t>Function</a:t>
                      </a:r>
                      <a:endParaRPr lang="de-DE" sz="900">
                        <a:solidFill>
                          <a:srgbClr val="0070C0"/>
                        </a:solidFill>
                        <a:effectLst/>
                        <a:latin typeface="Sitka Banner" panose="02000505000000020004" pitchFamily="2" charset="0"/>
                        <a:ea typeface="Arial" panose="020B0604020202020204" pitchFamily="34" charset="0"/>
                        <a:cs typeface="Times New Roman" panose="02020603050405020304" pitchFamily="18" charset="0"/>
                      </a:endParaRPr>
                    </a:p>
                  </a:txBody>
                  <a:tcPr marL="0" marR="0" marT="0" marB="0">
                    <a:solidFill>
                      <a:schemeClr val="accent5">
                        <a:lumMod val="20000"/>
                        <a:lumOff val="80000"/>
                      </a:schemeClr>
                    </a:solidFill>
                  </a:tcPr>
                </a:tc>
                <a:extLst>
                  <a:ext uri="{0D108BD9-81ED-4DB2-BD59-A6C34878D82A}">
                    <a16:rowId xmlns:a16="http://schemas.microsoft.com/office/drawing/2014/main" val="1375919588"/>
                  </a:ext>
                </a:extLst>
              </a:tr>
              <a:tr h="204000">
                <a:tc>
                  <a:txBody>
                    <a:bodyPr/>
                    <a:lstStyle/>
                    <a:p>
                      <a:pPr marL="34290">
                        <a:spcBef>
                          <a:spcPts val="70"/>
                        </a:spcBef>
                      </a:pPr>
                      <a:r>
                        <a:rPr lang="en-US" sz="900">
                          <a:solidFill>
                            <a:srgbClr val="0070C0"/>
                          </a:solidFill>
                          <a:effectLst/>
                          <a:latin typeface="Sitka Banner" panose="02000505000000020004" pitchFamily="2" charset="0"/>
                        </a:rPr>
                        <a:t>United Kingdom</a:t>
                      </a:r>
                      <a:endParaRPr lang="de-DE" sz="900">
                        <a:solidFill>
                          <a:srgbClr val="0070C0"/>
                        </a:solidFill>
                        <a:effectLst/>
                        <a:latin typeface="Sitka Banner" panose="02000505000000020004" pitchFamily="2" charset="0"/>
                        <a:ea typeface="Arial" panose="020B0604020202020204" pitchFamily="34" charset="0"/>
                        <a:cs typeface="Times New Roman" panose="02020603050405020304" pitchFamily="18" charset="0"/>
                      </a:endParaRPr>
                    </a:p>
                  </a:txBody>
                  <a:tcPr marL="0" marR="0" marT="0" marB="0">
                    <a:solidFill>
                      <a:schemeClr val="accent5">
                        <a:lumMod val="20000"/>
                        <a:lumOff val="80000"/>
                      </a:schemeClr>
                    </a:solidFill>
                  </a:tcPr>
                </a:tc>
                <a:tc>
                  <a:txBody>
                    <a:bodyPr/>
                    <a:lstStyle/>
                    <a:p>
                      <a:pPr marL="334645">
                        <a:spcBef>
                          <a:spcPts val="70"/>
                        </a:spcBef>
                      </a:pPr>
                      <a:r>
                        <a:rPr lang="en-US" sz="900" b="1">
                          <a:solidFill>
                            <a:srgbClr val="0070C0"/>
                          </a:solidFill>
                          <a:effectLst/>
                          <a:latin typeface="Sitka Banner" panose="02000505000000020004" pitchFamily="2" charset="0"/>
                        </a:rPr>
                        <a:t>Facilities Agent, FE-Fund Info (UK) Ltd. London W1F 9NN, 30 Great Pulteney Street</a:t>
                      </a:r>
                      <a:endParaRPr lang="de-DE" sz="900" b="1">
                        <a:solidFill>
                          <a:srgbClr val="0070C0"/>
                        </a:solidFill>
                        <a:effectLst/>
                        <a:latin typeface="Sitka Banner" panose="02000505000000020004" pitchFamily="2" charset="0"/>
                        <a:ea typeface="Arial" panose="020B0604020202020204" pitchFamily="34" charset="0"/>
                        <a:cs typeface="Times New Roman" panose="02020603050405020304" pitchFamily="18" charset="0"/>
                      </a:endParaRPr>
                    </a:p>
                  </a:txBody>
                  <a:tcPr marL="0" marR="0" marT="0" marB="0">
                    <a:solidFill>
                      <a:schemeClr val="accent5">
                        <a:lumMod val="20000"/>
                        <a:lumOff val="80000"/>
                      </a:schemeClr>
                    </a:solidFill>
                  </a:tcPr>
                </a:tc>
                <a:tc>
                  <a:txBody>
                    <a:bodyPr/>
                    <a:lstStyle/>
                    <a:p>
                      <a:pPr marL="450850">
                        <a:spcBef>
                          <a:spcPts val="70"/>
                        </a:spcBef>
                      </a:pPr>
                      <a:r>
                        <a:rPr lang="en-US" sz="900">
                          <a:solidFill>
                            <a:srgbClr val="0070C0"/>
                          </a:solidFill>
                          <a:effectLst/>
                          <a:latin typeface="Sitka Banner" panose="02000505000000020004" pitchFamily="2" charset="0"/>
                          <a:ea typeface="Arial" panose="020B0604020202020204" pitchFamily="34" charset="0"/>
                          <a:cs typeface="Times New Roman" panose="02020603050405020304" pitchFamily="18" charset="0"/>
                        </a:rPr>
                        <a:t>Paying Agent</a:t>
                      </a:r>
                      <a:endParaRPr lang="de-DE" sz="900">
                        <a:solidFill>
                          <a:srgbClr val="0070C0"/>
                        </a:solidFill>
                        <a:effectLst/>
                        <a:latin typeface="Sitka Banner" panose="02000505000000020004" pitchFamily="2" charset="0"/>
                        <a:ea typeface="Arial" panose="020B0604020202020204" pitchFamily="34" charset="0"/>
                        <a:cs typeface="Times New Roman" panose="02020603050405020304" pitchFamily="18" charset="0"/>
                      </a:endParaRPr>
                    </a:p>
                  </a:txBody>
                  <a:tcPr marL="0" marR="0" marT="0" marB="0">
                    <a:solidFill>
                      <a:schemeClr val="accent5">
                        <a:lumMod val="20000"/>
                        <a:lumOff val="80000"/>
                      </a:schemeClr>
                    </a:solidFill>
                  </a:tcPr>
                </a:tc>
                <a:extLst>
                  <a:ext uri="{0D108BD9-81ED-4DB2-BD59-A6C34878D82A}">
                    <a16:rowId xmlns:a16="http://schemas.microsoft.com/office/drawing/2014/main" val="1113692856"/>
                  </a:ext>
                </a:extLst>
              </a:tr>
              <a:tr h="204000">
                <a:tc>
                  <a:txBody>
                    <a:bodyPr/>
                    <a:lstStyle/>
                    <a:p>
                      <a:pPr marL="34290">
                        <a:spcBef>
                          <a:spcPts val="70"/>
                        </a:spcBef>
                      </a:pPr>
                      <a:r>
                        <a:rPr lang="en-US" sz="900">
                          <a:solidFill>
                            <a:srgbClr val="0070C0"/>
                          </a:solidFill>
                          <a:effectLst/>
                          <a:latin typeface="Sitka Banner" panose="02000505000000020004" pitchFamily="2" charset="0"/>
                        </a:rPr>
                        <a:t>Austria</a:t>
                      </a:r>
                      <a:endParaRPr lang="de-DE" sz="900">
                        <a:solidFill>
                          <a:srgbClr val="0070C0"/>
                        </a:solidFill>
                        <a:effectLst/>
                        <a:latin typeface="Sitka Banner" panose="02000505000000020004" pitchFamily="2" charset="0"/>
                        <a:ea typeface="Arial" panose="020B0604020202020204" pitchFamily="34" charset="0"/>
                        <a:cs typeface="Times New Roman" panose="02020603050405020304" pitchFamily="18" charset="0"/>
                      </a:endParaRPr>
                    </a:p>
                  </a:txBody>
                  <a:tcPr marL="0" marR="0" marT="0" marB="0">
                    <a:solidFill>
                      <a:schemeClr val="accent5">
                        <a:lumMod val="20000"/>
                        <a:lumOff val="80000"/>
                      </a:schemeClr>
                    </a:solidFill>
                  </a:tcPr>
                </a:tc>
                <a:tc>
                  <a:txBody>
                    <a:bodyPr/>
                    <a:lstStyle/>
                    <a:p>
                      <a:pPr marL="334645">
                        <a:spcBef>
                          <a:spcPts val="70"/>
                        </a:spcBef>
                      </a:pPr>
                      <a:r>
                        <a:rPr lang="de-CH" sz="900">
                          <a:solidFill>
                            <a:srgbClr val="0070C0"/>
                          </a:solidFill>
                          <a:effectLst/>
                          <a:latin typeface="Sitka Banner" panose="02000505000000020004" pitchFamily="2" charset="0"/>
                        </a:rPr>
                        <a:t>ERSTE Bank der Österr. Sparkassen AG, 1100 Wien Am Belvedere 1</a:t>
                      </a:r>
                      <a:endParaRPr lang="de-DE" sz="900">
                        <a:solidFill>
                          <a:srgbClr val="0070C0"/>
                        </a:solidFill>
                        <a:effectLst/>
                        <a:latin typeface="Sitka Banner" panose="02000505000000020004" pitchFamily="2" charset="0"/>
                        <a:ea typeface="Arial" panose="020B0604020202020204" pitchFamily="34" charset="0"/>
                        <a:cs typeface="Times New Roman" panose="02020603050405020304" pitchFamily="18" charset="0"/>
                      </a:endParaRPr>
                    </a:p>
                  </a:txBody>
                  <a:tcPr marL="0" marR="0" marT="0" marB="0">
                    <a:solidFill>
                      <a:schemeClr val="accent5">
                        <a:lumMod val="20000"/>
                        <a:lumOff val="80000"/>
                      </a:schemeClr>
                    </a:solidFill>
                  </a:tcPr>
                </a:tc>
                <a:tc>
                  <a:txBody>
                    <a:bodyPr/>
                    <a:lstStyle/>
                    <a:p>
                      <a:pPr marL="450850">
                        <a:spcBef>
                          <a:spcPts val="70"/>
                        </a:spcBef>
                      </a:pPr>
                      <a:r>
                        <a:rPr lang="en-US" sz="900" b="0">
                          <a:solidFill>
                            <a:srgbClr val="0070C0"/>
                          </a:solidFill>
                          <a:effectLst/>
                          <a:latin typeface="Sitka Banner" panose="02000505000000020004" pitchFamily="2" charset="0"/>
                        </a:rPr>
                        <a:t>Paying Agent</a:t>
                      </a:r>
                      <a:endParaRPr lang="de-DE" sz="900" b="0">
                        <a:solidFill>
                          <a:srgbClr val="0070C0"/>
                        </a:solidFill>
                        <a:effectLst/>
                        <a:latin typeface="Sitka Banner" panose="02000505000000020004" pitchFamily="2" charset="0"/>
                        <a:ea typeface="Arial" panose="020B0604020202020204" pitchFamily="34" charset="0"/>
                        <a:cs typeface="Times New Roman" panose="02020603050405020304" pitchFamily="18" charset="0"/>
                      </a:endParaRPr>
                    </a:p>
                  </a:txBody>
                  <a:tcPr marL="0" marR="0" marT="0" marB="0">
                    <a:solidFill>
                      <a:schemeClr val="accent5">
                        <a:lumMod val="20000"/>
                        <a:lumOff val="80000"/>
                      </a:schemeClr>
                    </a:solidFill>
                  </a:tcPr>
                </a:tc>
                <a:extLst>
                  <a:ext uri="{0D108BD9-81ED-4DB2-BD59-A6C34878D82A}">
                    <a16:rowId xmlns:a16="http://schemas.microsoft.com/office/drawing/2014/main" val="4064503996"/>
                  </a:ext>
                </a:extLst>
              </a:tr>
              <a:tr h="204000">
                <a:tc>
                  <a:txBody>
                    <a:bodyPr/>
                    <a:lstStyle/>
                    <a:p>
                      <a:pPr>
                        <a:lnSpc>
                          <a:spcPct val="107000"/>
                        </a:lnSpc>
                        <a:spcAft>
                          <a:spcPts val="800"/>
                        </a:spcAft>
                      </a:pPr>
                      <a:r>
                        <a:rPr lang="en-US" sz="900" b="1">
                          <a:solidFill>
                            <a:srgbClr val="0070C0"/>
                          </a:solidFill>
                          <a:effectLst/>
                          <a:latin typeface="Sitka Banner" panose="02000505000000020004" pitchFamily="2" charset="0"/>
                          <a:ea typeface="Calibri" panose="020F0502020204030204" pitchFamily="34" charset="0"/>
                          <a:cs typeface="Times New Roman" panose="02020603050405020304" pitchFamily="18" charset="0"/>
                        </a:rPr>
                        <a:t>Germany</a:t>
                      </a:r>
                      <a:endParaRPr lang="de-DE" sz="900">
                        <a:solidFill>
                          <a:srgbClr val="0070C0"/>
                        </a:solidFill>
                        <a:effectLst/>
                        <a:latin typeface="Sitka Banner" panose="02000505000000020004" pitchFamily="2" charset="0"/>
                        <a:ea typeface="Calibri" panose="020F0502020204030204" pitchFamily="34" charset="0"/>
                        <a:cs typeface="Times New Roman" panose="02020603050405020304" pitchFamily="18" charset="0"/>
                      </a:endParaRPr>
                    </a:p>
                  </a:txBody>
                  <a:tcPr marL="9525" marR="9525" marT="9525" marB="0">
                    <a:solidFill>
                      <a:schemeClr val="accent5">
                        <a:lumMod val="20000"/>
                        <a:lumOff val="80000"/>
                      </a:schemeClr>
                    </a:solidFill>
                  </a:tcPr>
                </a:tc>
                <a:tc>
                  <a:txBody>
                    <a:bodyPr/>
                    <a:lstStyle/>
                    <a:p>
                      <a:pPr marL="334645">
                        <a:spcBef>
                          <a:spcPts val="70"/>
                        </a:spcBef>
                      </a:pPr>
                      <a:r>
                        <a:rPr lang="de-DE" sz="900" kern="1200">
                          <a:solidFill>
                            <a:srgbClr val="0070C0"/>
                          </a:solidFill>
                          <a:effectLst/>
                          <a:latin typeface="Sitka Banner" panose="02000505000000020004" pitchFamily="2" charset="0"/>
                          <a:ea typeface="+mn-ea"/>
                          <a:cs typeface="+mn-cs"/>
                        </a:rPr>
                        <a:t>Hauck Aufhäuser Lampe Privatbank AG</a:t>
                      </a:r>
                      <a:r>
                        <a:rPr lang="de-CH" sz="900">
                          <a:solidFill>
                            <a:srgbClr val="0070C0"/>
                          </a:solidFill>
                          <a:effectLst/>
                          <a:latin typeface="Sitka Banner" panose="02000505000000020004" pitchFamily="2" charset="0"/>
                        </a:rPr>
                        <a:t>, 60311 Frankfurt am Main</a:t>
                      </a:r>
                    </a:p>
                    <a:p>
                      <a:pPr marL="334645">
                        <a:spcBef>
                          <a:spcPts val="70"/>
                        </a:spcBef>
                      </a:pPr>
                      <a:r>
                        <a:rPr lang="de-DE" sz="900" kern="1200" err="1">
                          <a:solidFill>
                            <a:srgbClr val="0070C0"/>
                          </a:solidFill>
                          <a:effectLst/>
                          <a:latin typeface="Sitka Banner" panose="02000505000000020004" pitchFamily="2" charset="0"/>
                          <a:ea typeface="+mn-ea"/>
                          <a:cs typeface="+mn-cs"/>
                        </a:rPr>
                        <a:t>Kaiserstrasse</a:t>
                      </a:r>
                      <a:r>
                        <a:rPr lang="de-DE" sz="900" kern="1200">
                          <a:solidFill>
                            <a:srgbClr val="0070C0"/>
                          </a:solidFill>
                          <a:effectLst/>
                          <a:latin typeface="Sitka Banner" panose="02000505000000020004" pitchFamily="2" charset="0"/>
                          <a:ea typeface="+mn-ea"/>
                          <a:cs typeface="+mn-cs"/>
                        </a:rPr>
                        <a:t> 24</a:t>
                      </a:r>
                      <a:endParaRPr lang="de-DE" sz="900" b="0">
                        <a:solidFill>
                          <a:srgbClr val="0070C0"/>
                        </a:solidFill>
                        <a:effectLst/>
                        <a:latin typeface="Sitka Banner" panose="02000505000000020004" pitchFamily="2" charset="0"/>
                        <a:ea typeface="Calibri" panose="020F0502020204030204" pitchFamily="34" charset="0"/>
                        <a:cs typeface="Times New Roman" panose="02020603050405020304" pitchFamily="18" charset="0"/>
                      </a:endParaRPr>
                    </a:p>
                  </a:txBody>
                  <a:tcPr marL="9525" marR="9525" marT="9525" marB="0">
                    <a:solidFill>
                      <a:schemeClr val="accent5">
                        <a:lumMod val="20000"/>
                        <a:lumOff val="80000"/>
                      </a:schemeClr>
                    </a:solidFill>
                  </a:tcPr>
                </a:tc>
                <a:tc>
                  <a:txBody>
                    <a:bodyPr/>
                    <a:lstStyle/>
                    <a:p>
                      <a:pPr algn="ctr">
                        <a:lnSpc>
                          <a:spcPct val="107000"/>
                        </a:lnSpc>
                        <a:spcAft>
                          <a:spcPts val="800"/>
                        </a:spcAft>
                      </a:pPr>
                      <a:r>
                        <a:rPr lang="en-US" sz="900" b="0">
                          <a:solidFill>
                            <a:srgbClr val="0070C0"/>
                          </a:solidFill>
                          <a:effectLst/>
                          <a:latin typeface="Sitka Banner" panose="02000505000000020004" pitchFamily="2" charset="0"/>
                          <a:ea typeface="Calibri" panose="020F0502020204030204" pitchFamily="34" charset="0"/>
                          <a:cs typeface="Times New Roman" panose="02020603050405020304" pitchFamily="18" charset="0"/>
                        </a:rPr>
                        <a:t>              Information Agent &amp;                              Paying Agent</a:t>
                      </a:r>
                      <a:endParaRPr lang="de-DE" sz="900" b="0">
                        <a:solidFill>
                          <a:srgbClr val="0070C0"/>
                        </a:solidFill>
                        <a:effectLst/>
                        <a:latin typeface="Sitka Banner" panose="02000505000000020004" pitchFamily="2" charset="0"/>
                        <a:ea typeface="Calibri" panose="020F0502020204030204" pitchFamily="34" charset="0"/>
                        <a:cs typeface="Times New Roman" panose="02020603050405020304" pitchFamily="18" charset="0"/>
                      </a:endParaRPr>
                    </a:p>
                  </a:txBody>
                  <a:tcPr marL="9525" marR="9525" marT="9525" marB="0">
                    <a:solidFill>
                      <a:schemeClr val="accent5">
                        <a:lumMod val="20000"/>
                        <a:lumOff val="80000"/>
                      </a:schemeClr>
                    </a:solidFill>
                  </a:tcPr>
                </a:tc>
                <a:extLst>
                  <a:ext uri="{0D108BD9-81ED-4DB2-BD59-A6C34878D82A}">
                    <a16:rowId xmlns:a16="http://schemas.microsoft.com/office/drawing/2014/main" val="2163274072"/>
                  </a:ext>
                </a:extLst>
              </a:tr>
              <a:tr h="255012">
                <a:tc>
                  <a:txBody>
                    <a:bodyPr/>
                    <a:lstStyle/>
                    <a:p>
                      <a:pPr marL="34290">
                        <a:spcBef>
                          <a:spcPts val="70"/>
                        </a:spcBef>
                      </a:pPr>
                      <a:r>
                        <a:rPr lang="en-US" sz="900">
                          <a:solidFill>
                            <a:srgbClr val="0070C0"/>
                          </a:solidFill>
                          <a:effectLst/>
                          <a:latin typeface="Sitka Banner" panose="02000505000000020004" pitchFamily="2" charset="0"/>
                        </a:rPr>
                        <a:t>Liechtenstein</a:t>
                      </a:r>
                      <a:endParaRPr lang="de-DE" sz="900">
                        <a:solidFill>
                          <a:srgbClr val="0070C0"/>
                        </a:solidFill>
                        <a:effectLst/>
                        <a:latin typeface="Sitka Banner" panose="02000505000000020004" pitchFamily="2" charset="0"/>
                        <a:ea typeface="Arial" panose="020B0604020202020204" pitchFamily="34" charset="0"/>
                        <a:cs typeface="Times New Roman" panose="02020603050405020304" pitchFamily="18" charset="0"/>
                      </a:endParaRPr>
                    </a:p>
                  </a:txBody>
                  <a:tcPr marL="0" marR="0" marT="0" marB="0">
                    <a:solidFill>
                      <a:schemeClr val="accent5">
                        <a:lumMod val="20000"/>
                        <a:lumOff val="80000"/>
                      </a:schemeClr>
                    </a:solidFill>
                  </a:tcPr>
                </a:tc>
                <a:tc>
                  <a:txBody>
                    <a:bodyPr/>
                    <a:lstStyle/>
                    <a:p>
                      <a:pPr marL="334645">
                        <a:spcBef>
                          <a:spcPts val="70"/>
                        </a:spcBef>
                      </a:pPr>
                      <a:r>
                        <a:rPr lang="de-AT" sz="900">
                          <a:solidFill>
                            <a:srgbClr val="0070C0"/>
                          </a:solidFill>
                          <a:effectLst/>
                          <a:latin typeface="Sitka Banner" panose="02000505000000020004" pitchFamily="2" charset="0"/>
                        </a:rPr>
                        <a:t>VP Fund Solutions (Liechtenstein) AG, </a:t>
                      </a:r>
                      <a:r>
                        <a:rPr lang="de-AT" sz="900" err="1">
                          <a:solidFill>
                            <a:srgbClr val="0070C0"/>
                          </a:solidFill>
                          <a:effectLst/>
                          <a:latin typeface="Sitka Banner" panose="02000505000000020004" pitchFamily="2" charset="0"/>
                        </a:rPr>
                        <a:t>Aeulestraße</a:t>
                      </a:r>
                      <a:r>
                        <a:rPr lang="de-AT" sz="900">
                          <a:solidFill>
                            <a:srgbClr val="0070C0"/>
                          </a:solidFill>
                          <a:effectLst/>
                          <a:latin typeface="Sitka Banner" panose="02000505000000020004" pitchFamily="2" charset="0"/>
                        </a:rPr>
                        <a:t> 6, 9490 Vaduz</a:t>
                      </a:r>
                      <a:endParaRPr lang="de-DE" sz="900">
                        <a:solidFill>
                          <a:srgbClr val="0070C0"/>
                        </a:solidFill>
                        <a:effectLst/>
                        <a:latin typeface="Sitka Banner" panose="02000505000000020004" pitchFamily="2" charset="0"/>
                        <a:ea typeface="Arial" panose="020B0604020202020204" pitchFamily="34" charset="0"/>
                        <a:cs typeface="Times New Roman" panose="02020603050405020304" pitchFamily="18" charset="0"/>
                      </a:endParaRPr>
                    </a:p>
                  </a:txBody>
                  <a:tcPr marL="0" marR="0" marT="0" marB="0">
                    <a:solidFill>
                      <a:schemeClr val="accent5">
                        <a:lumMod val="20000"/>
                        <a:lumOff val="80000"/>
                      </a:schemeClr>
                    </a:solidFill>
                  </a:tcPr>
                </a:tc>
                <a:tc>
                  <a:txBody>
                    <a:bodyPr/>
                    <a:lstStyle/>
                    <a:p>
                      <a:pPr>
                        <a:spcBef>
                          <a:spcPts val="70"/>
                        </a:spcBef>
                      </a:pPr>
                      <a:r>
                        <a:rPr lang="de-AT" sz="900" b="0">
                          <a:solidFill>
                            <a:srgbClr val="0070C0"/>
                          </a:solidFill>
                          <a:effectLst/>
                          <a:latin typeface="Sitka Banner" panose="02000505000000020004" pitchFamily="2" charset="0"/>
                        </a:rPr>
                        <a:t>                  </a:t>
                      </a:r>
                      <a:r>
                        <a:rPr lang="de-AT" sz="900" b="0" err="1">
                          <a:solidFill>
                            <a:srgbClr val="0070C0"/>
                          </a:solidFill>
                          <a:effectLst/>
                          <a:latin typeface="Sitka Banner" panose="02000505000000020004" pitchFamily="2" charset="0"/>
                        </a:rPr>
                        <a:t>Paying</a:t>
                      </a:r>
                      <a:r>
                        <a:rPr lang="de-AT" sz="900" b="0">
                          <a:solidFill>
                            <a:srgbClr val="0070C0"/>
                          </a:solidFill>
                          <a:effectLst/>
                          <a:latin typeface="Sitka Banner" panose="02000505000000020004" pitchFamily="2" charset="0"/>
                        </a:rPr>
                        <a:t> Agent</a:t>
                      </a:r>
                      <a:endParaRPr lang="de-DE" sz="900" b="0">
                        <a:solidFill>
                          <a:srgbClr val="0070C0"/>
                        </a:solidFill>
                        <a:effectLst/>
                        <a:latin typeface="Sitka Banner" panose="02000505000000020004" pitchFamily="2" charset="0"/>
                        <a:ea typeface="Arial" panose="020B0604020202020204" pitchFamily="34" charset="0"/>
                        <a:cs typeface="Times New Roman" panose="02020603050405020304" pitchFamily="18" charset="0"/>
                      </a:endParaRPr>
                    </a:p>
                  </a:txBody>
                  <a:tcPr marL="0" marR="0" marT="0" marB="0">
                    <a:solidFill>
                      <a:schemeClr val="accent5">
                        <a:lumMod val="20000"/>
                        <a:lumOff val="80000"/>
                      </a:schemeClr>
                    </a:solidFill>
                  </a:tcPr>
                </a:tc>
                <a:extLst>
                  <a:ext uri="{0D108BD9-81ED-4DB2-BD59-A6C34878D82A}">
                    <a16:rowId xmlns:a16="http://schemas.microsoft.com/office/drawing/2014/main" val="993016811"/>
                  </a:ext>
                </a:extLst>
              </a:tr>
              <a:tr h="204000">
                <a:tc>
                  <a:txBody>
                    <a:bodyPr/>
                    <a:lstStyle/>
                    <a:p>
                      <a:pPr marL="34290">
                        <a:spcBef>
                          <a:spcPts val="70"/>
                        </a:spcBef>
                      </a:pPr>
                      <a:r>
                        <a:rPr lang="en-US" sz="900">
                          <a:solidFill>
                            <a:srgbClr val="0070C0"/>
                          </a:solidFill>
                          <a:effectLst/>
                          <a:latin typeface="Sitka Banner" panose="02000505000000020004" pitchFamily="2" charset="0"/>
                        </a:rPr>
                        <a:t>Luxembourg</a:t>
                      </a:r>
                      <a:endParaRPr lang="de-DE" sz="900">
                        <a:solidFill>
                          <a:srgbClr val="0070C0"/>
                        </a:solidFill>
                        <a:effectLst/>
                        <a:latin typeface="Sitka Banner" panose="02000505000000020004" pitchFamily="2" charset="0"/>
                        <a:ea typeface="Arial" panose="020B0604020202020204" pitchFamily="34" charset="0"/>
                        <a:cs typeface="Times New Roman" panose="02020603050405020304" pitchFamily="18" charset="0"/>
                      </a:endParaRPr>
                    </a:p>
                  </a:txBody>
                  <a:tcPr marL="0" marR="0" marT="0" marB="0">
                    <a:solidFill>
                      <a:schemeClr val="accent5">
                        <a:lumMod val="20000"/>
                        <a:lumOff val="80000"/>
                      </a:schemeClr>
                    </a:solidFill>
                  </a:tcPr>
                </a:tc>
                <a:tc>
                  <a:txBody>
                    <a:bodyPr/>
                    <a:lstStyle/>
                    <a:p>
                      <a:pPr marL="334645">
                        <a:spcBef>
                          <a:spcPts val="70"/>
                        </a:spcBef>
                      </a:pPr>
                      <a:r>
                        <a:rPr lang="de-AT" sz="900" b="0">
                          <a:solidFill>
                            <a:srgbClr val="0070C0"/>
                          </a:solidFill>
                          <a:effectLst/>
                          <a:latin typeface="Sitka Banner" panose="02000505000000020004" pitchFamily="2" charset="0"/>
                        </a:rPr>
                        <a:t>VP Bank (Luxembourg) SA, 2 Rue Edward Steichen, 2540 Luxembourg</a:t>
                      </a:r>
                      <a:endParaRPr lang="de-DE" sz="900" b="0">
                        <a:solidFill>
                          <a:srgbClr val="0070C0"/>
                        </a:solidFill>
                        <a:effectLst/>
                        <a:latin typeface="Sitka Banner" panose="02000505000000020004" pitchFamily="2" charset="0"/>
                        <a:ea typeface="Arial" panose="020B0604020202020204" pitchFamily="34" charset="0"/>
                        <a:cs typeface="Times New Roman" panose="02020603050405020304" pitchFamily="18" charset="0"/>
                      </a:endParaRPr>
                    </a:p>
                  </a:txBody>
                  <a:tcPr marL="0" marR="0" marT="0" marB="0">
                    <a:solidFill>
                      <a:schemeClr val="accent5">
                        <a:lumMod val="20000"/>
                        <a:lumOff val="80000"/>
                      </a:schemeClr>
                    </a:solidFill>
                  </a:tcPr>
                </a:tc>
                <a:tc>
                  <a:txBody>
                    <a:bodyPr/>
                    <a:lstStyle/>
                    <a:p>
                      <a:pPr marL="450850">
                        <a:spcBef>
                          <a:spcPts val="70"/>
                        </a:spcBef>
                      </a:pPr>
                      <a:r>
                        <a:rPr lang="en-US" sz="900" b="0">
                          <a:solidFill>
                            <a:srgbClr val="0070C0"/>
                          </a:solidFill>
                          <a:effectLst/>
                          <a:latin typeface="Sitka Banner" panose="02000505000000020004" pitchFamily="2" charset="0"/>
                        </a:rPr>
                        <a:t>Custodian- &amp; Paying Agent</a:t>
                      </a:r>
                      <a:endParaRPr lang="de-DE" sz="900" b="0">
                        <a:solidFill>
                          <a:srgbClr val="0070C0"/>
                        </a:solidFill>
                        <a:effectLst/>
                        <a:latin typeface="Sitka Banner" panose="02000505000000020004" pitchFamily="2" charset="0"/>
                        <a:ea typeface="Arial" panose="020B0604020202020204" pitchFamily="34" charset="0"/>
                        <a:cs typeface="Times New Roman" panose="02020603050405020304" pitchFamily="18" charset="0"/>
                      </a:endParaRPr>
                    </a:p>
                  </a:txBody>
                  <a:tcPr marL="0" marR="0" marT="0" marB="0">
                    <a:solidFill>
                      <a:schemeClr val="accent5">
                        <a:lumMod val="20000"/>
                        <a:lumOff val="80000"/>
                      </a:schemeClr>
                    </a:solidFill>
                  </a:tcPr>
                </a:tc>
                <a:extLst>
                  <a:ext uri="{0D108BD9-81ED-4DB2-BD59-A6C34878D82A}">
                    <a16:rowId xmlns:a16="http://schemas.microsoft.com/office/drawing/2014/main" val="1441750397"/>
                  </a:ext>
                </a:extLst>
              </a:tr>
            </a:tbl>
          </a:graphicData>
        </a:graphic>
      </p:graphicFrame>
      <p:pic>
        <p:nvPicPr>
          <p:cNvPr id="9" name="Grafik 8">
            <a:extLst>
              <a:ext uri="{FF2B5EF4-FFF2-40B4-BE49-F238E27FC236}">
                <a16:creationId xmlns:a16="http://schemas.microsoft.com/office/drawing/2014/main" id="{10B9E3C7-D1E4-AB11-0F88-DEC2207A6EEF}"/>
              </a:ext>
            </a:extLst>
          </p:cNvPr>
          <p:cNvPicPr>
            <a:picLocks noChangeAspect="1"/>
          </p:cNvPicPr>
          <p:nvPr/>
        </p:nvPicPr>
        <p:blipFill>
          <a:blip r:embed="rId3"/>
          <a:stretch>
            <a:fillRect/>
          </a:stretch>
        </p:blipFill>
        <p:spPr>
          <a:xfrm>
            <a:off x="306543" y="1803931"/>
            <a:ext cx="6205619" cy="469791"/>
          </a:xfrm>
          <a:prstGeom prst="rect">
            <a:avLst/>
          </a:prstGeom>
        </p:spPr>
      </p:pic>
      <p:sp>
        <p:nvSpPr>
          <p:cNvPr id="4" name="Textfeld 3">
            <a:extLst>
              <a:ext uri="{FF2B5EF4-FFF2-40B4-BE49-F238E27FC236}">
                <a16:creationId xmlns:a16="http://schemas.microsoft.com/office/drawing/2014/main" id="{A524EFDA-E91D-92FC-151E-2A36C0F933ED}"/>
              </a:ext>
            </a:extLst>
          </p:cNvPr>
          <p:cNvSpPr txBox="1"/>
          <p:nvPr/>
        </p:nvSpPr>
        <p:spPr>
          <a:xfrm>
            <a:off x="5353200" y="129600"/>
            <a:ext cx="1396800" cy="276999"/>
          </a:xfrm>
          <a:prstGeom prst="rect">
            <a:avLst/>
          </a:prstGeom>
          <a:noFill/>
        </p:spPr>
        <p:txBody>
          <a:bodyPr wrap="square">
            <a:spAutoFit/>
          </a:bodyPr>
          <a:lstStyle/>
          <a:p>
            <a:pPr algn="r"/>
            <a:r>
              <a:rPr lang="en-US" sz="1200">
                <a:solidFill>
                  <a:schemeClr val="bg1">
                    <a:lumMod val="95000"/>
                  </a:schemeClr>
                </a:solidFill>
                <a:latin typeface="Sitka Heading" panose="02000505000000020004" pitchFamily="2" charset="0"/>
                <a:ea typeface="Times New Roman" pitchFamily="18" charset="0"/>
                <a:cs typeface="HelveticaNeue ThinCond" pitchFamily="34" charset="0"/>
              </a:rPr>
              <a:t>Monthly Factsheet</a:t>
            </a:r>
            <a:endParaRPr lang="de-DE" sz="1200"/>
          </a:p>
        </p:txBody>
      </p:sp>
      <p:sp>
        <p:nvSpPr>
          <p:cNvPr id="10" name="Textfeld 9">
            <a:extLst>
              <a:ext uri="{FF2B5EF4-FFF2-40B4-BE49-F238E27FC236}">
                <a16:creationId xmlns:a16="http://schemas.microsoft.com/office/drawing/2014/main" id="{623E2DD7-FE5E-3A13-C359-77849F56FB22}"/>
              </a:ext>
            </a:extLst>
          </p:cNvPr>
          <p:cNvSpPr txBox="1"/>
          <p:nvPr/>
        </p:nvSpPr>
        <p:spPr>
          <a:xfrm>
            <a:off x="4741200" y="302400"/>
            <a:ext cx="1976400" cy="430887"/>
          </a:xfrm>
          <a:prstGeom prst="rect">
            <a:avLst/>
          </a:prstGeom>
          <a:noFill/>
        </p:spPr>
        <p:txBody>
          <a:bodyPr wrap="square">
            <a:spAutoFit/>
          </a:bodyPr>
          <a:lstStyle/>
          <a:p>
            <a:pPr algn="r"/>
            <a:r>
              <a:rPr lang="en-US" sz="1100">
                <a:solidFill>
                  <a:schemeClr val="bg1">
                    <a:lumMod val="95000"/>
                  </a:schemeClr>
                </a:solidFill>
                <a:latin typeface="Sitka Heading" panose="02000505000000020004" pitchFamily="2" charset="0"/>
                <a:ea typeface="Times New Roman" pitchFamily="18" charset="0"/>
                <a:cs typeface="HelveticaNeue ThinCond" pitchFamily="34" charset="0"/>
              </a:rPr>
              <a:t>April 2025</a:t>
            </a:r>
          </a:p>
          <a:p>
            <a:pPr algn="r" fontAlgn="base">
              <a:spcBef>
                <a:spcPct val="0"/>
              </a:spcBef>
              <a:spcAft>
                <a:spcPct val="0"/>
              </a:spcAft>
              <a:tabLst>
                <a:tab pos="549275" algn="l"/>
                <a:tab pos="1352550" algn="l"/>
                <a:tab pos="2084388" algn="l"/>
                <a:tab pos="2541588" algn="l"/>
                <a:tab pos="2998788" algn="l"/>
              </a:tabLst>
            </a:pPr>
            <a:r>
              <a:rPr lang="en-US" sz="1100">
                <a:solidFill>
                  <a:schemeClr val="bg1">
                    <a:lumMod val="95000"/>
                  </a:schemeClr>
                </a:solidFill>
                <a:latin typeface="Sitka Heading" panose="02000505000000020004" pitchFamily="2" charset="0"/>
                <a:ea typeface="Times New Roman" pitchFamily="18" charset="0"/>
                <a:cs typeface="HelveticaNeue ThinCond" pitchFamily="34" charset="0"/>
              </a:rPr>
              <a:t>Marketing Communication</a:t>
            </a:r>
          </a:p>
        </p:txBody>
      </p:sp>
      <p:pic>
        <p:nvPicPr>
          <p:cNvPr id="6" name="Picture 2">
            <a:extLst>
              <a:ext uri="{FF2B5EF4-FFF2-40B4-BE49-F238E27FC236}">
                <a16:creationId xmlns:a16="http://schemas.microsoft.com/office/drawing/2014/main" id="{5B761AB8-181A-26DB-0A5B-806E18A315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48"/>
            <a:ext cx="6903720" cy="1198708"/>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a:extLst>
              <a:ext uri="{FF2B5EF4-FFF2-40B4-BE49-F238E27FC236}">
                <a16:creationId xmlns:a16="http://schemas.microsoft.com/office/drawing/2014/main" id="{612866D9-A245-0C0A-1A18-04AA76BC0FC9}"/>
              </a:ext>
            </a:extLst>
          </p:cNvPr>
          <p:cNvSpPr txBox="1"/>
          <p:nvPr/>
        </p:nvSpPr>
        <p:spPr>
          <a:xfrm>
            <a:off x="4491613" y="249100"/>
            <a:ext cx="2196000" cy="923330"/>
          </a:xfrm>
          <a:prstGeom prst="rect">
            <a:avLst/>
          </a:prstGeom>
          <a:noFill/>
        </p:spPr>
        <p:txBody>
          <a:bodyPr wrap="square" rtlCol="0">
            <a:spAutoFit/>
          </a:bodyPr>
          <a:lstStyle/>
          <a:p>
            <a:pPr algn="r"/>
            <a:r>
              <a:rPr lang="en-US" sz="1200" dirty="0">
                <a:solidFill>
                  <a:schemeClr val="bg1">
                    <a:lumMod val="95000"/>
                  </a:schemeClr>
                </a:solidFill>
                <a:latin typeface="Sitka Heading" panose="02000505000000020004" pitchFamily="2" charset="0"/>
                <a:ea typeface="Times New Roman" pitchFamily="18" charset="0"/>
                <a:cs typeface="HelveticaNeue ThinCond" pitchFamily="34" charset="0"/>
              </a:rPr>
              <a:t>       </a:t>
            </a:r>
            <a:r>
              <a:rPr lang="en-US" sz="1200" b="1" dirty="0">
                <a:solidFill>
                  <a:schemeClr val="bg1">
                    <a:lumMod val="95000"/>
                  </a:schemeClr>
                </a:solidFill>
                <a:latin typeface="Sitka Heading" panose="02000505000000020004" pitchFamily="2" charset="0"/>
                <a:ea typeface="Times New Roman" pitchFamily="18" charset="0"/>
                <a:cs typeface="HelveticaNeue ThinCond" pitchFamily="34" charset="0"/>
              </a:rPr>
              <a:t>Monthly Factsheet</a:t>
            </a:r>
          </a:p>
          <a:p>
            <a:pPr lvl="0" algn="r" fontAlgn="base">
              <a:spcBef>
                <a:spcPct val="0"/>
              </a:spcBef>
              <a:spcAft>
                <a:spcPct val="0"/>
              </a:spcAft>
              <a:tabLst>
                <a:tab pos="549275" algn="l"/>
                <a:tab pos="1352550" algn="l"/>
                <a:tab pos="2084388" algn="l"/>
                <a:tab pos="2541588" algn="l"/>
                <a:tab pos="2998788" algn="l"/>
              </a:tabLst>
            </a:pPr>
            <a:r>
              <a:rPr lang="en-US" sz="1200" b="1" dirty="0">
                <a:solidFill>
                  <a:schemeClr val="bg1">
                    <a:lumMod val="95000"/>
                  </a:schemeClr>
                </a:solidFill>
                <a:latin typeface="Sitka Heading" panose="02000505000000020004" pitchFamily="2" charset="0"/>
                <a:ea typeface="Times New Roman" pitchFamily="18" charset="0"/>
                <a:cs typeface="HelveticaNeue ThinCond" pitchFamily="34" charset="0"/>
              </a:rPr>
              <a:t> June 2026</a:t>
            </a:r>
            <a:endParaRPr lang="en-US" sz="1100" b="1" dirty="0">
              <a:solidFill>
                <a:schemeClr val="bg1">
                  <a:lumMod val="95000"/>
                </a:schemeClr>
              </a:solidFill>
              <a:latin typeface="Sitka Heading" panose="02000505000000020004" pitchFamily="2" charset="0"/>
              <a:ea typeface="Times New Roman" pitchFamily="18" charset="0"/>
              <a:cs typeface="HelveticaNeue ThinCond" pitchFamily="34" charset="0"/>
            </a:endParaRPr>
          </a:p>
          <a:p>
            <a:pPr algn="r"/>
            <a:r>
              <a:rPr lang="en-US" sz="1100" b="1" dirty="0">
                <a:solidFill>
                  <a:schemeClr val="bg1">
                    <a:lumMod val="95000"/>
                  </a:schemeClr>
                </a:solidFill>
                <a:latin typeface="Sitka Heading" panose="02000505000000020004" pitchFamily="2" charset="0"/>
                <a:ea typeface="Times New Roman" pitchFamily="18" charset="0"/>
                <a:cs typeface="HelveticaNeue ThinCond" pitchFamily="34" charset="0"/>
              </a:rPr>
              <a:t>       Marketing Communication</a:t>
            </a:r>
            <a:endParaRPr lang="de-DE" sz="1100" b="1" dirty="0">
              <a:latin typeface="Sitka Heading" panose="02000505000000020004" pitchFamily="2" charset="0"/>
            </a:endParaRPr>
          </a:p>
          <a:p>
            <a:endParaRPr lang="de-DE" dirty="0"/>
          </a:p>
        </p:txBody>
      </p:sp>
    </p:spTree>
    <p:extLst>
      <p:ext uri="{BB962C8B-B14F-4D97-AF65-F5344CB8AC3E}">
        <p14:creationId xmlns:p14="http://schemas.microsoft.com/office/powerpoint/2010/main" val="15903718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45740" y="1454799"/>
            <a:ext cx="6096000" cy="369332"/>
          </a:xfrm>
          <a:prstGeom prst="rect">
            <a:avLst/>
          </a:prstGeom>
          <a:noFill/>
        </p:spPr>
        <p:txBody>
          <a:bodyPr wrap="square" rtlCol="0">
            <a:spAutoFit/>
          </a:bodyPr>
          <a:lstStyle/>
          <a:p>
            <a:endParaRPr lang="en-GB"/>
          </a:p>
        </p:txBody>
      </p:sp>
      <p:sp>
        <p:nvSpPr>
          <p:cNvPr id="26" name="TextBox 25"/>
          <p:cNvSpPr txBox="1"/>
          <p:nvPr/>
        </p:nvSpPr>
        <p:spPr>
          <a:xfrm>
            <a:off x="383400" y="1319341"/>
            <a:ext cx="6235284" cy="5055230"/>
          </a:xfrm>
          <a:prstGeom prst="rect">
            <a:avLst/>
          </a:prstGeom>
          <a:noFill/>
        </p:spPr>
        <p:txBody>
          <a:bodyPr wrap="square" rtlCol="0">
            <a:spAutoFit/>
          </a:bodyPr>
          <a:lstStyle/>
          <a:p>
            <a:pPr algn="just"/>
            <a:endParaRPr lang="de-DE" sz="900" dirty="0">
              <a:solidFill>
                <a:schemeClr val="bg1">
                  <a:lumMod val="50000"/>
                </a:schemeClr>
              </a:solidFill>
              <a:latin typeface="Sitka Banner" panose="02000505000000020004" pitchFamily="2" charset="0"/>
            </a:endParaRPr>
          </a:p>
          <a:p>
            <a:pPr algn="just"/>
            <a:endParaRPr lang="de-DE" sz="900" dirty="0">
              <a:solidFill>
                <a:schemeClr val="bg1">
                  <a:lumMod val="50000"/>
                </a:schemeClr>
              </a:solidFill>
              <a:latin typeface="Sitka Banner" panose="02000505000000020004" pitchFamily="2" charset="0"/>
            </a:endParaRPr>
          </a:p>
          <a:p>
            <a:pPr algn="just"/>
            <a:r>
              <a:rPr lang="en-US" sz="900" dirty="0">
                <a:solidFill>
                  <a:schemeClr val="bg1">
                    <a:lumMod val="50000"/>
                  </a:schemeClr>
                </a:solidFill>
                <a:latin typeface="Sitka Banner" panose="02000505000000020004" pitchFamily="2" charset="0"/>
              </a:rPr>
              <a:t>This fund has its domicile in Luxembourg and could be further registered for public offering in other countries. Further information on public offering in the individual countries can be found, if available under the relevant fund law, in the prospectus or constituent documents, the investor information and the key investor information (KID). Due to different registration proceedings, no guarantee can be given that the fund and – if applicable – sub-funds are or will be registered in every jurisdiction and at the same time. Please note, that in any country where a fund is not registered for public offering, distribution - in accordance with local regulations - can only take place as a "private placement" or to institutional investors. Shares in funds are not offered for sale in countries where such sale is prohibited by law.</a:t>
            </a:r>
            <a:endParaRPr lang="de-DE" sz="900" dirty="0">
              <a:solidFill>
                <a:schemeClr val="bg1">
                  <a:lumMod val="50000"/>
                </a:schemeClr>
              </a:solidFill>
              <a:latin typeface="Sitka Banner" panose="02000505000000020004" pitchFamily="2" charset="0"/>
            </a:endParaRPr>
          </a:p>
          <a:p>
            <a:pPr algn="just"/>
            <a:endParaRPr lang="de-DE" sz="900" dirty="0">
              <a:solidFill>
                <a:schemeClr val="bg1">
                  <a:lumMod val="50000"/>
                </a:schemeClr>
              </a:solidFill>
              <a:latin typeface="Sitka Banner" panose="02000505000000020004" pitchFamily="2" charset="0"/>
            </a:endParaRPr>
          </a:p>
          <a:p>
            <a:pPr algn="just"/>
            <a:r>
              <a:rPr lang="en-US" sz="900" dirty="0">
                <a:solidFill>
                  <a:schemeClr val="bg1">
                    <a:lumMod val="50000"/>
                  </a:schemeClr>
                </a:solidFill>
                <a:latin typeface="Sitka Banner" panose="02000505000000020004" pitchFamily="2" charset="0"/>
              </a:rPr>
              <a:t>This fund is not registered under the United States Securities Act of 1933. Fund units must therefore not be offered or sold in the United States neither for or on account of US persons (in the context of the definitions for the purposes of US federal laws on securities, goods and taxes, including Regulation S in relation to the United States Securities Act of 1933). Subsequent unit transfers in the United States and/or to US persons are not permitted. Any documents related to this fund must not be circulated in the United States.</a:t>
            </a:r>
            <a:endParaRPr lang="de-DE" sz="900" dirty="0">
              <a:solidFill>
                <a:schemeClr val="bg1">
                  <a:lumMod val="50000"/>
                </a:schemeClr>
              </a:solidFill>
              <a:latin typeface="Sitka Banner" panose="02000505000000020004" pitchFamily="2" charset="0"/>
            </a:endParaRPr>
          </a:p>
          <a:p>
            <a:pPr algn="just"/>
            <a:endParaRPr lang="de-DE" sz="900" dirty="0">
              <a:solidFill>
                <a:schemeClr val="bg1">
                  <a:lumMod val="50000"/>
                </a:schemeClr>
              </a:solidFill>
              <a:latin typeface="Sitka Banner" panose="02000505000000020004" pitchFamily="2" charset="0"/>
            </a:endParaRPr>
          </a:p>
          <a:p>
            <a:pPr algn="just"/>
            <a:r>
              <a:rPr lang="en-US" sz="900" dirty="0">
                <a:solidFill>
                  <a:schemeClr val="bg1">
                    <a:lumMod val="50000"/>
                  </a:schemeClr>
                </a:solidFill>
                <a:latin typeface="Sitka Banner" panose="02000505000000020004" pitchFamily="2" charset="0"/>
              </a:rPr>
              <a:t>If the </a:t>
            </a:r>
            <a:r>
              <a:rPr lang="en-US" sz="900" dirty="0" err="1">
                <a:solidFill>
                  <a:schemeClr val="bg1">
                    <a:lumMod val="50000"/>
                  </a:schemeClr>
                </a:solidFill>
                <a:latin typeface="Sitka Banner" panose="02000505000000020004" pitchFamily="2" charset="0"/>
              </a:rPr>
              <a:t>subfund</a:t>
            </a:r>
            <a:r>
              <a:rPr lang="en-US" sz="900" dirty="0">
                <a:solidFill>
                  <a:schemeClr val="bg1">
                    <a:lumMod val="50000"/>
                  </a:schemeClr>
                </a:solidFill>
                <a:latin typeface="Sitka Banner" panose="02000505000000020004" pitchFamily="2" charset="0"/>
              </a:rPr>
              <a:t> is </a:t>
            </a:r>
            <a:r>
              <a:rPr lang="en-US" sz="900" dirty="0" err="1">
                <a:solidFill>
                  <a:schemeClr val="bg1">
                    <a:lumMod val="50000"/>
                  </a:schemeClr>
                </a:solidFill>
                <a:latin typeface="Sitka Banner" panose="02000505000000020004" pitchFamily="2" charset="0"/>
              </a:rPr>
              <a:t>authorised</a:t>
            </a:r>
            <a:r>
              <a:rPr lang="en-US" sz="900" dirty="0">
                <a:solidFill>
                  <a:schemeClr val="bg1">
                    <a:lumMod val="50000"/>
                  </a:schemeClr>
                </a:solidFill>
                <a:latin typeface="Sitka Banner" panose="02000505000000020004" pitchFamily="2" charset="0"/>
              </a:rPr>
              <a:t> for public distribution outside its domicile, all fund documents may be obtained free of charge from the Representative or the Information Agent in German and/or English and, where applicable, in the languages of the regions in which the Fund is registered. If there is no Representative or Information Agent in a country, the fund documents may be obtained from the Paying Agent. Where the national provisions do not require a Paying Agent, a Representative or an information agent for the distribution of foreign funds, all fund documents may be obtained at the Payment Agent, Representative, the Custodian and all </a:t>
            </a:r>
            <a:r>
              <a:rPr lang="en-US" sz="900" dirty="0" err="1">
                <a:solidFill>
                  <a:schemeClr val="bg1">
                    <a:lumMod val="50000"/>
                  </a:schemeClr>
                </a:solidFill>
                <a:latin typeface="Sitka Banner" panose="02000505000000020004" pitchFamily="2" charset="0"/>
              </a:rPr>
              <a:t>authorised</a:t>
            </a:r>
            <a:r>
              <a:rPr lang="en-US" sz="900" dirty="0">
                <a:solidFill>
                  <a:schemeClr val="bg1">
                    <a:lumMod val="50000"/>
                  </a:schemeClr>
                </a:solidFill>
                <a:latin typeface="Sitka Banner" panose="02000505000000020004" pitchFamily="2" charset="0"/>
              </a:rPr>
              <a:t> distributors domestically and abroad.</a:t>
            </a:r>
            <a:endParaRPr lang="de-DE" sz="900" dirty="0">
              <a:solidFill>
                <a:schemeClr val="bg1">
                  <a:lumMod val="50000"/>
                </a:schemeClr>
              </a:solidFill>
              <a:latin typeface="Sitka Banner" panose="02000505000000020004" pitchFamily="2" charset="0"/>
            </a:endParaRPr>
          </a:p>
          <a:p>
            <a:pPr algn="just"/>
            <a:endParaRPr lang="de-DE" sz="900" b="1" dirty="0">
              <a:solidFill>
                <a:schemeClr val="bg1">
                  <a:lumMod val="50000"/>
                </a:schemeClr>
              </a:solidFill>
              <a:latin typeface="Sitka Banner" panose="02000505000000020004" pitchFamily="2" charset="0"/>
            </a:endParaRPr>
          </a:p>
          <a:p>
            <a:pPr algn="just"/>
            <a:r>
              <a:rPr lang="en-GB" sz="900" b="1" dirty="0">
                <a:solidFill>
                  <a:schemeClr val="bg1">
                    <a:lumMod val="50000"/>
                  </a:schemeClr>
                </a:solidFill>
                <a:effectLst/>
                <a:latin typeface="Sitka Banner" panose="02000505000000020004" pitchFamily="2" charset="0"/>
                <a:ea typeface="Calibri" panose="020F0502020204030204" pitchFamily="34" charset="0"/>
              </a:rPr>
              <a:t>The investment advertised by this Marketing Announcement is for the purchase of Units or Shares in the Sub-Fund and not for the purchase of any Underlying Asset which is acquired by the Sub-Fund.</a:t>
            </a:r>
            <a:endParaRPr lang="de-DE" sz="900" b="1" dirty="0">
              <a:solidFill>
                <a:schemeClr val="bg1">
                  <a:lumMod val="50000"/>
                </a:schemeClr>
              </a:solidFill>
              <a:latin typeface="Sitka Banner" panose="02000505000000020004" pitchFamily="2" charset="0"/>
            </a:endParaRPr>
          </a:p>
          <a:p>
            <a:pPr algn="just"/>
            <a:endParaRPr lang="en-GB" sz="900" b="1" dirty="0">
              <a:solidFill>
                <a:schemeClr val="bg1">
                  <a:lumMod val="50000"/>
                </a:schemeClr>
              </a:solidFill>
              <a:latin typeface="Sitka Banner" panose="02000505000000020004" pitchFamily="2" charset="0"/>
            </a:endParaRPr>
          </a:p>
          <a:p>
            <a:pPr algn="just"/>
            <a:endParaRPr lang="de-DE" sz="900" dirty="0">
              <a:solidFill>
                <a:schemeClr val="bg1">
                  <a:lumMod val="50000"/>
                </a:schemeClr>
              </a:solidFill>
              <a:latin typeface="Sitka Banner" panose="02000505000000020004" pitchFamily="2" charset="0"/>
            </a:endParaRPr>
          </a:p>
          <a:p>
            <a:pPr algn="just"/>
            <a:endParaRPr lang="de-DE" sz="900" dirty="0">
              <a:solidFill>
                <a:schemeClr val="bg1">
                  <a:lumMod val="50000"/>
                </a:schemeClr>
              </a:solidFill>
              <a:latin typeface="Sitka Banner" panose="02000505000000020004" pitchFamily="2" charset="0"/>
            </a:endParaRPr>
          </a:p>
          <a:p>
            <a:pPr algn="just"/>
            <a:endParaRPr lang="de-DE" sz="900" dirty="0">
              <a:solidFill>
                <a:schemeClr val="bg1">
                  <a:lumMod val="50000"/>
                </a:schemeClr>
              </a:solidFill>
              <a:latin typeface="Sitka Banner" panose="02000505000000020004" pitchFamily="2" charset="0"/>
            </a:endParaRPr>
          </a:p>
          <a:p>
            <a:pPr algn="just"/>
            <a:endParaRPr lang="de-DE" sz="900" dirty="0">
              <a:solidFill>
                <a:schemeClr val="bg1">
                  <a:lumMod val="50000"/>
                </a:schemeClr>
              </a:solidFill>
              <a:latin typeface="Sitka Banner" panose="02000505000000020004" pitchFamily="2" charset="0"/>
            </a:endParaRPr>
          </a:p>
          <a:p>
            <a:pPr algn="just"/>
            <a:endParaRPr lang="de-DE" sz="900" dirty="0">
              <a:solidFill>
                <a:schemeClr val="bg1">
                  <a:lumMod val="50000"/>
                </a:schemeClr>
              </a:solidFill>
              <a:latin typeface="Sitka Banner" panose="02000505000000020004" pitchFamily="2" charset="0"/>
            </a:endParaRPr>
          </a:p>
          <a:p>
            <a:pPr algn="just"/>
            <a:endParaRPr lang="de-DE" sz="900" dirty="0">
              <a:solidFill>
                <a:schemeClr val="bg1">
                  <a:lumMod val="50000"/>
                </a:schemeClr>
              </a:solidFill>
              <a:latin typeface="Sitka Banner" panose="02000505000000020004" pitchFamily="2" charset="0"/>
            </a:endParaRPr>
          </a:p>
          <a:p>
            <a:pPr algn="just"/>
            <a:endParaRPr lang="de-DE" sz="900" dirty="0">
              <a:solidFill>
                <a:schemeClr val="bg1">
                  <a:lumMod val="50000"/>
                </a:schemeClr>
              </a:solidFill>
              <a:latin typeface="Sitka Banner" panose="02000505000000020004" pitchFamily="2" charset="0"/>
            </a:endParaRPr>
          </a:p>
          <a:p>
            <a:pPr algn="just"/>
            <a:endParaRPr lang="de-DE" sz="900" dirty="0">
              <a:solidFill>
                <a:schemeClr val="bg1">
                  <a:lumMod val="50000"/>
                </a:schemeClr>
              </a:solidFill>
              <a:latin typeface="Sitka Banner" panose="02000505000000020004" pitchFamily="2" charset="0"/>
            </a:endParaRPr>
          </a:p>
          <a:p>
            <a:pPr algn="just"/>
            <a:endParaRPr lang="de-DE" sz="900" dirty="0">
              <a:solidFill>
                <a:schemeClr val="bg1">
                  <a:lumMod val="50000"/>
                </a:schemeClr>
              </a:solidFill>
              <a:latin typeface="Sitka Banner" panose="02000505000000020004" pitchFamily="2" charset="0"/>
            </a:endParaRPr>
          </a:p>
          <a:p>
            <a:pPr algn="just"/>
            <a:endParaRPr lang="en-GB" sz="900" dirty="0">
              <a:solidFill>
                <a:schemeClr val="bg1">
                  <a:lumMod val="50000"/>
                </a:schemeClr>
              </a:solidFill>
              <a:latin typeface="Sitka Banner" panose="02000505000000020004" pitchFamily="2" charset="0"/>
            </a:endParaRPr>
          </a:p>
          <a:p>
            <a:pPr algn="just"/>
            <a:endParaRPr lang="en-GB" sz="750" dirty="0">
              <a:solidFill>
                <a:schemeClr val="tx1">
                  <a:lumMod val="85000"/>
                  <a:lumOff val="15000"/>
                </a:schemeClr>
              </a:solidFill>
              <a:latin typeface="Sitka Banner" panose="02000505000000020004" pitchFamily="2" charset="0"/>
            </a:endParaRPr>
          </a:p>
        </p:txBody>
      </p:sp>
      <p:sp>
        <p:nvSpPr>
          <p:cNvPr id="27" name="TextBox 26"/>
          <p:cNvSpPr txBox="1"/>
          <p:nvPr/>
        </p:nvSpPr>
        <p:spPr>
          <a:xfrm>
            <a:off x="5551884" y="9561512"/>
            <a:ext cx="1066800" cy="215444"/>
          </a:xfrm>
          <a:prstGeom prst="rect">
            <a:avLst/>
          </a:prstGeom>
          <a:noFill/>
        </p:spPr>
        <p:txBody>
          <a:bodyPr wrap="square" rtlCol="0">
            <a:spAutoFit/>
          </a:bodyPr>
          <a:lstStyle/>
          <a:p>
            <a:pPr algn="r"/>
            <a:r>
              <a:rPr lang="en-US" sz="800">
                <a:solidFill>
                  <a:schemeClr val="bg1">
                    <a:lumMod val="50000"/>
                  </a:schemeClr>
                </a:solidFill>
                <a:latin typeface="Sitka Heading" panose="02000505000000020004" pitchFamily="2" charset="0"/>
              </a:rPr>
              <a:t>PAGE FOUR</a:t>
            </a:r>
            <a:endParaRPr lang="en-GB" sz="900">
              <a:solidFill>
                <a:schemeClr val="bg1">
                  <a:lumMod val="50000"/>
                </a:schemeClr>
              </a:solidFill>
              <a:latin typeface="Sitka Heading" panose="02000505000000020004" pitchFamily="2" charset="0"/>
            </a:endParaRPr>
          </a:p>
        </p:txBody>
      </p:sp>
      <p:sp>
        <p:nvSpPr>
          <p:cNvPr id="15" name="Rectangle 1">
            <a:extLst>
              <a:ext uri="{FF2B5EF4-FFF2-40B4-BE49-F238E27FC236}">
                <a16:creationId xmlns:a16="http://schemas.microsoft.com/office/drawing/2014/main" id="{3B7E636D-DBDA-4EAB-A8F4-AC6CAE5F239F}"/>
              </a:ext>
            </a:extLst>
          </p:cNvPr>
          <p:cNvSpPr>
            <a:spLocks noChangeArrowheads="1"/>
          </p:cNvSpPr>
          <p:nvPr/>
        </p:nvSpPr>
        <p:spPr bwMode="auto">
          <a:xfrm>
            <a:off x="432000" y="1130426"/>
            <a:ext cx="6268496" cy="2308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tab pos="549275" algn="l"/>
                <a:tab pos="1352550" algn="l"/>
                <a:tab pos="2084388" algn="l"/>
                <a:tab pos="2541588" algn="l"/>
                <a:tab pos="2998788" algn="l"/>
              </a:tabLst>
            </a:pPr>
            <a:r>
              <a:rPr kumimoji="0" lang="en-US" sz="900" i="0" u="none" strike="noStrike" cap="none" normalizeH="0" baseline="0">
                <a:ln>
                  <a:noFill/>
                </a:ln>
                <a:solidFill>
                  <a:schemeClr val="tx1">
                    <a:lumMod val="65000"/>
                    <a:lumOff val="35000"/>
                  </a:schemeClr>
                </a:solidFill>
                <a:effectLst/>
                <a:latin typeface="Sitka Banner" panose="02000505000000020004" pitchFamily="2" charset="0"/>
                <a:ea typeface="Times New Roman" pitchFamily="18" charset="0"/>
                <a:cs typeface="HelveticaNeue ThinCond" pitchFamily="34" charset="0"/>
              </a:rPr>
              <a:t>ISIN: LU0344810915/ WKN: A0ND6Y/ BLOOMBERG: SUNARES LX / WWW.SUNARES.COM</a:t>
            </a:r>
            <a:endParaRPr kumimoji="0" lang="en-GB" sz="900" i="0" u="none" strike="noStrike" cap="none" normalizeH="0" baseline="0">
              <a:ln>
                <a:noFill/>
              </a:ln>
              <a:solidFill>
                <a:schemeClr val="tx1">
                  <a:lumMod val="65000"/>
                  <a:lumOff val="35000"/>
                </a:schemeClr>
              </a:solidFill>
              <a:effectLst/>
              <a:latin typeface="Sitka Banner" panose="02000505000000020004" pitchFamily="2" charset="0"/>
              <a:cs typeface="Arial" pitchFamily="34" charset="0"/>
            </a:endParaRPr>
          </a:p>
        </p:txBody>
      </p:sp>
      <p:sp>
        <p:nvSpPr>
          <p:cNvPr id="4" name="Textfeld 3">
            <a:extLst>
              <a:ext uri="{FF2B5EF4-FFF2-40B4-BE49-F238E27FC236}">
                <a16:creationId xmlns:a16="http://schemas.microsoft.com/office/drawing/2014/main" id="{152F8C2E-5BF5-8184-8D5E-6E99E9AE6FFB}"/>
              </a:ext>
            </a:extLst>
          </p:cNvPr>
          <p:cNvSpPr txBox="1"/>
          <p:nvPr/>
        </p:nvSpPr>
        <p:spPr>
          <a:xfrm>
            <a:off x="5353200" y="129600"/>
            <a:ext cx="1396800" cy="276999"/>
          </a:xfrm>
          <a:prstGeom prst="rect">
            <a:avLst/>
          </a:prstGeom>
          <a:noFill/>
        </p:spPr>
        <p:txBody>
          <a:bodyPr wrap="square">
            <a:spAutoFit/>
          </a:bodyPr>
          <a:lstStyle/>
          <a:p>
            <a:pPr algn="r"/>
            <a:r>
              <a:rPr lang="en-US" sz="1200">
                <a:solidFill>
                  <a:schemeClr val="bg1">
                    <a:lumMod val="95000"/>
                  </a:schemeClr>
                </a:solidFill>
                <a:latin typeface="Sitka Heading" panose="02000505000000020004" pitchFamily="2" charset="0"/>
                <a:ea typeface="Times New Roman" pitchFamily="18" charset="0"/>
                <a:cs typeface="HelveticaNeue ThinCond" pitchFamily="34" charset="0"/>
              </a:rPr>
              <a:t>Monthly Factsheet</a:t>
            </a:r>
            <a:endParaRPr lang="de-DE" sz="1200"/>
          </a:p>
        </p:txBody>
      </p:sp>
      <p:sp>
        <p:nvSpPr>
          <p:cNvPr id="5" name="Textfeld 4">
            <a:extLst>
              <a:ext uri="{FF2B5EF4-FFF2-40B4-BE49-F238E27FC236}">
                <a16:creationId xmlns:a16="http://schemas.microsoft.com/office/drawing/2014/main" id="{1232EF19-021E-7F38-84AD-553D9437E656}"/>
              </a:ext>
            </a:extLst>
          </p:cNvPr>
          <p:cNvSpPr txBox="1"/>
          <p:nvPr/>
        </p:nvSpPr>
        <p:spPr>
          <a:xfrm>
            <a:off x="4741200" y="302400"/>
            <a:ext cx="1976400" cy="430887"/>
          </a:xfrm>
          <a:prstGeom prst="rect">
            <a:avLst/>
          </a:prstGeom>
          <a:noFill/>
        </p:spPr>
        <p:txBody>
          <a:bodyPr wrap="square">
            <a:spAutoFit/>
          </a:bodyPr>
          <a:lstStyle/>
          <a:p>
            <a:pPr algn="r"/>
            <a:r>
              <a:rPr lang="en-US" sz="1100">
                <a:solidFill>
                  <a:schemeClr val="bg1">
                    <a:lumMod val="95000"/>
                  </a:schemeClr>
                </a:solidFill>
                <a:latin typeface="Sitka Heading" panose="02000505000000020004" pitchFamily="2" charset="0"/>
                <a:ea typeface="Times New Roman" pitchFamily="18" charset="0"/>
                <a:cs typeface="HelveticaNeue ThinCond" pitchFamily="34" charset="0"/>
              </a:rPr>
              <a:t>April 2025</a:t>
            </a:r>
          </a:p>
          <a:p>
            <a:pPr algn="r" fontAlgn="base">
              <a:spcBef>
                <a:spcPct val="0"/>
              </a:spcBef>
              <a:spcAft>
                <a:spcPct val="0"/>
              </a:spcAft>
              <a:tabLst>
                <a:tab pos="549275" algn="l"/>
                <a:tab pos="1352550" algn="l"/>
                <a:tab pos="2084388" algn="l"/>
                <a:tab pos="2541588" algn="l"/>
                <a:tab pos="2998788" algn="l"/>
              </a:tabLst>
            </a:pPr>
            <a:r>
              <a:rPr lang="en-US" sz="1100">
                <a:solidFill>
                  <a:schemeClr val="bg1">
                    <a:lumMod val="95000"/>
                  </a:schemeClr>
                </a:solidFill>
                <a:latin typeface="Sitka Heading" panose="02000505000000020004" pitchFamily="2" charset="0"/>
                <a:ea typeface="Times New Roman" pitchFamily="18" charset="0"/>
                <a:cs typeface="HelveticaNeue ThinCond" pitchFamily="34" charset="0"/>
              </a:rPr>
              <a:t>Marketing Communication</a:t>
            </a:r>
          </a:p>
        </p:txBody>
      </p:sp>
      <p:pic>
        <p:nvPicPr>
          <p:cNvPr id="6" name="Picture 2">
            <a:extLst>
              <a:ext uri="{FF2B5EF4-FFF2-40B4-BE49-F238E27FC236}">
                <a16:creationId xmlns:a16="http://schemas.microsoft.com/office/drawing/2014/main" id="{B2BAD211-1037-FAC0-0A30-D2BA158D3D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02" y="-13772"/>
            <a:ext cx="6932882" cy="1198708"/>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940EF55B-4F76-CDD3-2A13-E6161F960D0F}"/>
              </a:ext>
            </a:extLst>
          </p:cNvPr>
          <p:cNvSpPr txBox="1"/>
          <p:nvPr/>
        </p:nvSpPr>
        <p:spPr>
          <a:xfrm>
            <a:off x="4491613" y="249100"/>
            <a:ext cx="2196000" cy="923330"/>
          </a:xfrm>
          <a:prstGeom prst="rect">
            <a:avLst/>
          </a:prstGeom>
          <a:noFill/>
        </p:spPr>
        <p:txBody>
          <a:bodyPr wrap="square" rtlCol="0">
            <a:spAutoFit/>
          </a:bodyPr>
          <a:lstStyle/>
          <a:p>
            <a:pPr algn="r"/>
            <a:r>
              <a:rPr lang="en-US" sz="1200" dirty="0">
                <a:solidFill>
                  <a:schemeClr val="bg1">
                    <a:lumMod val="95000"/>
                  </a:schemeClr>
                </a:solidFill>
                <a:latin typeface="Sitka Heading" panose="02000505000000020004" pitchFamily="2" charset="0"/>
                <a:ea typeface="Times New Roman" pitchFamily="18" charset="0"/>
                <a:cs typeface="HelveticaNeue ThinCond" pitchFamily="34" charset="0"/>
              </a:rPr>
              <a:t>       </a:t>
            </a:r>
            <a:r>
              <a:rPr lang="en-US" sz="1200" b="1" dirty="0">
                <a:solidFill>
                  <a:schemeClr val="bg1">
                    <a:lumMod val="95000"/>
                  </a:schemeClr>
                </a:solidFill>
                <a:latin typeface="Sitka Heading" panose="02000505000000020004" pitchFamily="2" charset="0"/>
                <a:ea typeface="Times New Roman" pitchFamily="18" charset="0"/>
                <a:cs typeface="HelveticaNeue ThinCond" pitchFamily="34" charset="0"/>
              </a:rPr>
              <a:t>Monthly Factsheet</a:t>
            </a:r>
          </a:p>
          <a:p>
            <a:pPr lvl="0" algn="r" fontAlgn="base">
              <a:spcBef>
                <a:spcPct val="0"/>
              </a:spcBef>
              <a:spcAft>
                <a:spcPct val="0"/>
              </a:spcAft>
              <a:tabLst>
                <a:tab pos="549275" algn="l"/>
                <a:tab pos="1352550" algn="l"/>
                <a:tab pos="2084388" algn="l"/>
                <a:tab pos="2541588" algn="l"/>
                <a:tab pos="2998788" algn="l"/>
              </a:tabLst>
            </a:pPr>
            <a:r>
              <a:rPr lang="en-US" sz="1200" b="1" dirty="0">
                <a:solidFill>
                  <a:schemeClr val="bg1">
                    <a:lumMod val="95000"/>
                  </a:schemeClr>
                </a:solidFill>
                <a:latin typeface="Sitka Heading" panose="02000505000000020004" pitchFamily="2" charset="0"/>
                <a:ea typeface="Times New Roman" pitchFamily="18" charset="0"/>
                <a:cs typeface="HelveticaNeue ThinCond" pitchFamily="34" charset="0"/>
              </a:rPr>
              <a:t> June 2026</a:t>
            </a:r>
            <a:endParaRPr lang="en-US" sz="1100" b="1" dirty="0">
              <a:solidFill>
                <a:schemeClr val="bg1">
                  <a:lumMod val="95000"/>
                </a:schemeClr>
              </a:solidFill>
              <a:latin typeface="Sitka Heading" panose="02000505000000020004" pitchFamily="2" charset="0"/>
              <a:ea typeface="Times New Roman" pitchFamily="18" charset="0"/>
              <a:cs typeface="HelveticaNeue ThinCond" pitchFamily="34" charset="0"/>
            </a:endParaRPr>
          </a:p>
          <a:p>
            <a:pPr algn="r"/>
            <a:r>
              <a:rPr lang="en-US" sz="1100" b="1" dirty="0">
                <a:solidFill>
                  <a:schemeClr val="bg1">
                    <a:lumMod val="95000"/>
                  </a:schemeClr>
                </a:solidFill>
                <a:latin typeface="Sitka Heading" panose="02000505000000020004" pitchFamily="2" charset="0"/>
                <a:ea typeface="Times New Roman" pitchFamily="18" charset="0"/>
                <a:cs typeface="HelveticaNeue ThinCond" pitchFamily="34" charset="0"/>
              </a:rPr>
              <a:t>       Marketing Communication</a:t>
            </a:r>
            <a:endParaRPr lang="de-DE" sz="1100" b="1" dirty="0">
              <a:latin typeface="Sitka Heading" panose="02000505000000020004" pitchFamily="2" charset="0"/>
            </a:endParaRPr>
          </a:p>
          <a:p>
            <a:endParaRPr lang="de-DE" dirty="0"/>
          </a:p>
        </p:txBody>
      </p:sp>
    </p:spTree>
    <p:extLst>
      <p:ext uri="{BB962C8B-B14F-4D97-AF65-F5344CB8AC3E}">
        <p14:creationId xmlns:p14="http://schemas.microsoft.com/office/powerpoint/2010/main" val="290542091"/>
      </p:ext>
    </p:extLst>
  </p:cSld>
  <p:clrMapOvr>
    <a:masterClrMapping/>
  </p:clrMapOvr>
</p:sld>
</file>

<file path=ppt/theme/theme1.xml><?xml version="1.0" encoding="utf-8"?>
<a:theme xmlns:a="http://schemas.openxmlformats.org/drawingml/2006/main" name="SUNARES_Factsheet-Poppies (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DF02C5255B2B564C91959002921DAA1F" ma:contentTypeVersion="15" ma:contentTypeDescription="Ein neues Dokument erstellen." ma:contentTypeScope="" ma:versionID="f2dcb8f2046710ba90ac7163f64d8be7">
  <xsd:schema xmlns:xsd="http://www.w3.org/2001/XMLSchema" xmlns:xs="http://www.w3.org/2001/XMLSchema" xmlns:p="http://schemas.microsoft.com/office/2006/metadata/properties" xmlns:ns2="cfa19bc8-1d23-43bf-aaab-e17f884fa3b3" xmlns:ns3="3528d706-4137-4f5d-b420-f096650916c0" targetNamespace="http://schemas.microsoft.com/office/2006/metadata/properties" ma:root="true" ma:fieldsID="34e0acd4d55a03cc353c816b843a4154" ns2:_="" ns3:_="">
    <xsd:import namespace="cfa19bc8-1d23-43bf-aaab-e17f884fa3b3"/>
    <xsd:import namespace="3528d706-4137-4f5d-b420-f096650916c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ObjectDetectorVersions" minOccurs="0"/>
                <xsd:element ref="ns2:MediaServiceLocation" minOccurs="0"/>
                <xsd:element ref="ns2:MediaServiceSearchPropertie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fa19bc8-1d23-43bf-aaab-e17f884fa3b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Bildmarkierungen" ma:readOnly="false" ma:fieldId="{5cf76f15-5ced-4ddc-b409-7134ff3c332f}" ma:taxonomyMulti="true" ma:sspId="222445d9-9e1b-4cad-b63d-fb814d8f0db6"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ObjectDetectorVersions" ma:index="18" nillable="true" ma:displayName="MediaServiceObjectDetectorVersions" ma:description="" ma:hidden="true" ma:indexed="true" ma:internalName="MediaServiceObjectDetectorVersions" ma:readOnly="true">
      <xsd:simpleType>
        <xsd:restriction base="dms:Text"/>
      </xsd:simpleType>
    </xsd:element>
    <xsd:element name="MediaServiceLocation" ma:index="19" nillable="true" ma:displayName="Location" ma:description="" ma:indexed="true" ma:internalName="MediaServiceLocation"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528d706-4137-4f5d-b420-f096650916c0"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2493d5df-cad6-4272-bd50-c1686415ba86}" ma:internalName="TaxCatchAll" ma:showField="CatchAllData" ma:web="3528d706-4137-4f5d-b420-f096650916c0">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cfa19bc8-1d23-43bf-aaab-e17f884fa3b3">
      <Terms xmlns="http://schemas.microsoft.com/office/infopath/2007/PartnerControls"/>
    </lcf76f155ced4ddcb4097134ff3c332f>
    <TaxCatchAll xmlns="3528d706-4137-4f5d-b420-f096650916c0"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DCC42A8-9DE0-4E5F-B4FA-1A105FFF7E2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fa19bc8-1d23-43bf-aaab-e17f884fa3b3"/>
    <ds:schemaRef ds:uri="3528d706-4137-4f5d-b420-f096650916c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6BEBD32-AD97-4141-A63A-95B86D485C51}">
  <ds:schemaRefs>
    <ds:schemaRef ds:uri="http://www.w3.org/XML/1998/namespace"/>
    <ds:schemaRef ds:uri="http://schemas.microsoft.com/office/2006/documentManagement/types"/>
    <ds:schemaRef ds:uri="http://schemas.openxmlformats.org/package/2006/metadata/core-properties"/>
    <ds:schemaRef ds:uri="http://purl.org/dc/dcmitype/"/>
    <ds:schemaRef ds:uri="cfa19bc8-1d23-43bf-aaab-e17f884fa3b3"/>
    <ds:schemaRef ds:uri="http://purl.org/dc/elements/1.1/"/>
    <ds:schemaRef ds:uri="http://purl.org/dc/terms/"/>
    <ds:schemaRef ds:uri="http://schemas.microsoft.com/office/infopath/2007/PartnerControls"/>
    <ds:schemaRef ds:uri="3528d706-4137-4f5d-b420-f096650916c0"/>
    <ds:schemaRef ds:uri="http://schemas.microsoft.com/office/2006/metadata/properties"/>
  </ds:schemaRefs>
</ds:datastoreItem>
</file>

<file path=customXml/itemProps3.xml><?xml version="1.0" encoding="utf-8"?>
<ds:datastoreItem xmlns:ds="http://schemas.openxmlformats.org/officeDocument/2006/customXml" ds:itemID="{8CBB4EB9-D48A-4D40-8C27-DEB3AA6760B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SUNARES_Factsheet-Poppies (2)</Template>
  <TotalTime>0</TotalTime>
  <Words>2213</Words>
  <Application>Microsoft Office PowerPoint</Application>
  <PresentationFormat>A4-Papier (210 x 297 mm)</PresentationFormat>
  <Paragraphs>213</Paragraphs>
  <Slides>4</Slides>
  <Notes>1</Notes>
  <HiddenSlides>0</HiddenSlides>
  <MMClips>0</MMClips>
  <ScaleCrop>false</ScaleCrop>
  <HeadingPairs>
    <vt:vector size="6" baseType="variant">
      <vt:variant>
        <vt:lpstr>Verwendete Schriftarten</vt:lpstr>
      </vt:variant>
      <vt:variant>
        <vt:i4>10</vt:i4>
      </vt:variant>
      <vt:variant>
        <vt:lpstr>Design</vt:lpstr>
      </vt:variant>
      <vt:variant>
        <vt:i4>1</vt:i4>
      </vt:variant>
      <vt:variant>
        <vt:lpstr>Folientitel</vt:lpstr>
      </vt:variant>
      <vt:variant>
        <vt:i4>4</vt:i4>
      </vt:variant>
    </vt:vector>
  </HeadingPairs>
  <TitlesOfParts>
    <vt:vector size="15" baseType="lpstr">
      <vt:lpstr>Trajan-Regular</vt:lpstr>
      <vt:lpstr>Sitka Banner</vt:lpstr>
      <vt:lpstr>Helvetica CondensedBlack</vt:lpstr>
      <vt:lpstr>Calibri</vt:lpstr>
      <vt:lpstr>Angsana New</vt:lpstr>
      <vt:lpstr>Helvetica Condensed</vt:lpstr>
      <vt:lpstr>Wingdings</vt:lpstr>
      <vt:lpstr>Sitka Heading</vt:lpstr>
      <vt:lpstr>Arial</vt:lpstr>
      <vt:lpstr>Helvetica-Narrow</vt:lpstr>
      <vt:lpstr>SUNARES_Factsheet-Poppies (2)</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Roderic</dc:creator>
  <cp:keywords>Public</cp:keywords>
  <cp:lastModifiedBy>Peter Mennel</cp:lastModifiedBy>
  <cp:revision>18</cp:revision>
  <cp:lastPrinted>2026-05-12T07:36:32Z</cp:lastPrinted>
  <dcterms:created xsi:type="dcterms:W3CDTF">2011-01-10T15:54:23Z</dcterms:created>
  <dcterms:modified xsi:type="dcterms:W3CDTF">2026-07-09T13:57:52Z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P_Visibility">
    <vt:lpwstr>Invisible</vt:lpwstr>
  </property>
  <property fmtid="{D5CDD505-2E9C-101B-9397-08002B2CF9AE}" pid="3" name="VP_Language">
    <vt:lpwstr>DE</vt:lpwstr>
  </property>
  <property fmtid="{D5CDD505-2E9C-101B-9397-08002B2CF9AE}" pid="4" name="VP_Data_Classification">
    <vt:lpwstr>Public</vt:lpwstr>
  </property>
  <property fmtid="{D5CDD505-2E9C-101B-9397-08002B2CF9AE}" pid="5" name="VP_Already_Checked">
    <vt:lpwstr>Public;Invisible</vt:lpwstr>
  </property>
  <property fmtid="{D5CDD505-2E9C-101B-9397-08002B2CF9AE}" pid="6" name="MediaServiceImageTags">
    <vt:lpwstr/>
  </property>
  <property fmtid="{D5CDD505-2E9C-101B-9397-08002B2CF9AE}" pid="7" name="ContentTypeId">
    <vt:lpwstr>0x010100DF02C5255B2B564C91959002921DAA1F</vt:lpwstr>
  </property>
</Properties>
</file>